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6"/>
  </p:notesMasterIdLst>
  <p:sldIdLst>
    <p:sldId id="310" r:id="rId5"/>
    <p:sldId id="268" r:id="rId6"/>
    <p:sldId id="325" r:id="rId7"/>
    <p:sldId id="326" r:id="rId8"/>
    <p:sldId id="316" r:id="rId9"/>
    <p:sldId id="291" r:id="rId10"/>
    <p:sldId id="330" r:id="rId11"/>
    <p:sldId id="285" r:id="rId12"/>
    <p:sldId id="327" r:id="rId13"/>
    <p:sldId id="324" r:id="rId14"/>
    <p:sldId id="315" r:id="rId15"/>
    <p:sldId id="311" r:id="rId16"/>
    <p:sldId id="329" r:id="rId17"/>
    <p:sldId id="288" r:id="rId18"/>
    <p:sldId id="331" r:id="rId19"/>
    <p:sldId id="320" r:id="rId20"/>
    <p:sldId id="318" r:id="rId21"/>
    <p:sldId id="273" r:id="rId22"/>
    <p:sldId id="274" r:id="rId23"/>
    <p:sldId id="275" r:id="rId24"/>
    <p:sldId id="277" r:id="rId25"/>
    <p:sldId id="278" r:id="rId26"/>
    <p:sldId id="276" r:id="rId27"/>
    <p:sldId id="279" r:id="rId28"/>
    <p:sldId id="280" r:id="rId29"/>
    <p:sldId id="281" r:id="rId30"/>
    <p:sldId id="282" r:id="rId31"/>
    <p:sldId id="284" r:id="rId32"/>
    <p:sldId id="319" r:id="rId33"/>
    <p:sldId id="321" r:id="rId34"/>
    <p:sldId id="322" r:id="rId3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F01"/>
    <a:srgbClr val="E17601"/>
    <a:srgbClr val="D97201"/>
    <a:srgbClr val="FA9258"/>
    <a:srgbClr val="93418E"/>
    <a:srgbClr val="98BF0E"/>
    <a:srgbClr val="0085C5"/>
    <a:srgbClr val="9A8C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rten van de Weijer" userId="9bcdd672-a187-43e6-bb15-18043aa247fb" providerId="ADAL" clId="{A5CCEEFC-A9B0-4495-8866-1C5B68E9C8FC}"/>
    <pc:docChg chg="undo custSel addSld delSld modSld sldOrd">
      <pc:chgData name="Maarten van de Weijer" userId="9bcdd672-a187-43e6-bb15-18043aa247fb" providerId="ADAL" clId="{A5CCEEFC-A9B0-4495-8866-1C5B68E9C8FC}" dt="2026-09-29T16:37:54.420" v="1719" actId="20577"/>
      <pc:docMkLst>
        <pc:docMk/>
      </pc:docMkLst>
      <pc:sldChg chg="modSp mod">
        <pc:chgData name="Maarten van de Weijer" userId="9bcdd672-a187-43e6-bb15-18043aa247fb" providerId="ADAL" clId="{A5CCEEFC-A9B0-4495-8866-1C5B68E9C8FC}" dt="2026-09-24T09:18:00.683" v="165" actId="1036"/>
        <pc:sldMkLst>
          <pc:docMk/>
          <pc:sldMk cId="2596471977" sldId="268"/>
        </pc:sldMkLst>
        <pc:spChg chg="mod">
          <ac:chgData name="Maarten van de Weijer" userId="9bcdd672-a187-43e6-bb15-18043aa247fb" providerId="ADAL" clId="{A5CCEEFC-A9B0-4495-8866-1C5B68E9C8FC}" dt="2026-09-24T09:18:00.683" v="165" actId="1036"/>
          <ac:spMkLst>
            <pc:docMk/>
            <pc:sldMk cId="2596471977" sldId="268"/>
            <ac:spMk id="3" creationId="{00000000-0000-0000-0000-000000000000}"/>
          </ac:spMkLst>
        </pc:spChg>
        <pc:spChg chg="mod">
          <ac:chgData name="Maarten van de Weijer" userId="9bcdd672-a187-43e6-bb15-18043aa247fb" providerId="ADAL" clId="{A5CCEEFC-A9B0-4495-8866-1C5B68E9C8FC}" dt="2026-09-24T09:17:41.707" v="145" actId="403"/>
          <ac:spMkLst>
            <pc:docMk/>
            <pc:sldMk cId="2596471977" sldId="268"/>
            <ac:spMk id="5" creationId="{00000000-0000-0000-0000-000000000000}"/>
          </ac:spMkLst>
        </pc:sp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1269803594" sldId="273"/>
        </pc:sldMkLst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91607495" sldId="274"/>
        </pc:sldMkLst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2635410503" sldId="275"/>
        </pc:sldMkLst>
      </pc:sldChg>
      <pc:sldChg chg="modSp add mod">
        <pc:chgData name="Maarten van de Weijer" userId="9bcdd672-a187-43e6-bb15-18043aa247fb" providerId="ADAL" clId="{A5CCEEFC-A9B0-4495-8866-1C5B68E9C8FC}" dt="2026-09-24T12:56:21.029" v="935" actId="113"/>
        <pc:sldMkLst>
          <pc:docMk/>
          <pc:sldMk cId="2260295076" sldId="276"/>
        </pc:sldMkLst>
        <pc:spChg chg="mod">
          <ac:chgData name="Maarten van de Weijer" userId="9bcdd672-a187-43e6-bb15-18043aa247fb" providerId="ADAL" clId="{A5CCEEFC-A9B0-4495-8866-1C5B68E9C8FC}" dt="2026-09-24T12:56:21.029" v="935" actId="113"/>
          <ac:spMkLst>
            <pc:docMk/>
            <pc:sldMk cId="2260295076" sldId="276"/>
            <ac:spMk id="3" creationId="{00000000-0000-0000-0000-000000000000}"/>
          </ac:spMkLst>
        </pc:sp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3198825918" sldId="277"/>
        </pc:sldMkLst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3620975791" sldId="278"/>
        </pc:sldMkLst>
      </pc:sldChg>
      <pc:sldChg chg="modSp add mod">
        <pc:chgData name="Maarten van de Weijer" userId="9bcdd672-a187-43e6-bb15-18043aa247fb" providerId="ADAL" clId="{A5CCEEFC-A9B0-4495-8866-1C5B68E9C8FC}" dt="2026-09-29T10:57:33.556" v="1593" actId="20577"/>
        <pc:sldMkLst>
          <pc:docMk/>
          <pc:sldMk cId="630826009" sldId="279"/>
        </pc:sldMkLst>
        <pc:spChg chg="mod">
          <ac:chgData name="Maarten van de Weijer" userId="9bcdd672-a187-43e6-bb15-18043aa247fb" providerId="ADAL" clId="{A5CCEEFC-A9B0-4495-8866-1C5B68E9C8FC}" dt="2026-09-29T10:57:33.556" v="1593" actId="20577"/>
          <ac:spMkLst>
            <pc:docMk/>
            <pc:sldMk cId="630826009" sldId="279"/>
            <ac:spMk id="3" creationId="{00000000-0000-0000-0000-000000000000}"/>
          </ac:spMkLst>
        </pc:sp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429130391" sldId="280"/>
        </pc:sldMkLst>
      </pc:sldChg>
      <pc:sldChg chg="modSp add mod">
        <pc:chgData name="Maarten van de Weijer" userId="9bcdd672-a187-43e6-bb15-18043aa247fb" providerId="ADAL" clId="{A5CCEEFC-A9B0-4495-8866-1C5B68E9C8FC}" dt="2026-09-29T10:58:24.692" v="1609" actId="20577"/>
        <pc:sldMkLst>
          <pc:docMk/>
          <pc:sldMk cId="1655599613" sldId="281"/>
        </pc:sldMkLst>
        <pc:spChg chg="mod">
          <ac:chgData name="Maarten van de Weijer" userId="9bcdd672-a187-43e6-bb15-18043aa247fb" providerId="ADAL" clId="{A5CCEEFC-A9B0-4495-8866-1C5B68E9C8FC}" dt="2026-09-29T10:58:24.692" v="1609" actId="20577"/>
          <ac:spMkLst>
            <pc:docMk/>
            <pc:sldMk cId="1655599613" sldId="281"/>
            <ac:spMk id="3" creationId="{00000000-0000-0000-0000-000000000000}"/>
          </ac:spMkLst>
        </pc:sp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1014197139" sldId="282"/>
        </pc:sldMkLst>
      </pc:sldChg>
      <pc:sldChg chg="modSp add mod">
        <pc:chgData name="Maarten van de Weijer" userId="9bcdd672-a187-43e6-bb15-18043aa247fb" providerId="ADAL" clId="{A5CCEEFC-A9B0-4495-8866-1C5B68E9C8FC}" dt="2026-09-29T11:02:01.007" v="1632" actId="403"/>
        <pc:sldMkLst>
          <pc:docMk/>
          <pc:sldMk cId="424627097" sldId="284"/>
        </pc:sldMkLst>
        <pc:spChg chg="mod">
          <ac:chgData name="Maarten van de Weijer" userId="9bcdd672-a187-43e6-bb15-18043aa247fb" providerId="ADAL" clId="{A5CCEEFC-A9B0-4495-8866-1C5B68E9C8FC}" dt="2026-09-29T11:02:01.007" v="1632" actId="403"/>
          <ac:spMkLst>
            <pc:docMk/>
            <pc:sldMk cId="424627097" sldId="284"/>
            <ac:spMk id="3" creationId="{00000000-0000-0000-0000-000000000000}"/>
          </ac:spMkLst>
        </pc:spChg>
      </pc:sldChg>
      <pc:sldChg chg="modSp mod">
        <pc:chgData name="Maarten van de Weijer" userId="9bcdd672-a187-43e6-bb15-18043aa247fb" providerId="ADAL" clId="{A5CCEEFC-A9B0-4495-8866-1C5B68E9C8FC}" dt="2026-09-24T12:54:17.427" v="932" actId="20577"/>
        <pc:sldMkLst>
          <pc:docMk/>
          <pc:sldMk cId="3111679522" sldId="285"/>
        </pc:sldMkLst>
        <pc:spChg chg="mod">
          <ac:chgData name="Maarten van de Weijer" userId="9bcdd672-a187-43e6-bb15-18043aa247fb" providerId="ADAL" clId="{A5CCEEFC-A9B0-4495-8866-1C5B68E9C8FC}" dt="2026-09-24T09:21:38.910" v="242" actId="403"/>
          <ac:spMkLst>
            <pc:docMk/>
            <pc:sldMk cId="3111679522" sldId="285"/>
            <ac:spMk id="2" creationId="{00000000-0000-0000-0000-000000000000}"/>
          </ac:spMkLst>
        </pc:spChg>
        <pc:spChg chg="mod">
          <ac:chgData name="Maarten van de Weijer" userId="9bcdd672-a187-43e6-bb15-18043aa247fb" providerId="ADAL" clId="{A5CCEEFC-A9B0-4495-8866-1C5B68E9C8FC}" dt="2026-09-24T12:54:17.427" v="932" actId="20577"/>
          <ac:spMkLst>
            <pc:docMk/>
            <pc:sldMk cId="3111679522" sldId="285"/>
            <ac:spMk id="4" creationId="{00000000-0000-0000-0000-000000000000}"/>
          </ac:spMkLst>
        </pc:spChg>
      </pc:sldChg>
      <pc:sldChg chg="modSp mod">
        <pc:chgData name="Maarten van de Weijer" userId="9bcdd672-a187-43e6-bb15-18043aa247fb" providerId="ADAL" clId="{A5CCEEFC-A9B0-4495-8866-1C5B68E9C8FC}" dt="2026-09-24T09:41:41.246" v="619" actId="20577"/>
        <pc:sldMkLst>
          <pc:docMk/>
          <pc:sldMk cId="1089675145" sldId="288"/>
        </pc:sldMkLst>
        <pc:spChg chg="mod">
          <ac:chgData name="Maarten van de Weijer" userId="9bcdd672-a187-43e6-bb15-18043aa247fb" providerId="ADAL" clId="{A5CCEEFC-A9B0-4495-8866-1C5B68E9C8FC}" dt="2026-09-24T09:40:33.889" v="587" actId="403"/>
          <ac:spMkLst>
            <pc:docMk/>
            <pc:sldMk cId="1089675145" sldId="288"/>
            <ac:spMk id="2" creationId="{00000000-0000-0000-0000-000000000000}"/>
          </ac:spMkLst>
        </pc:spChg>
        <pc:spChg chg="mod">
          <ac:chgData name="Maarten van de Weijer" userId="9bcdd672-a187-43e6-bb15-18043aa247fb" providerId="ADAL" clId="{A5CCEEFC-A9B0-4495-8866-1C5B68E9C8FC}" dt="2026-09-24T09:41:41.246" v="619" actId="20577"/>
          <ac:spMkLst>
            <pc:docMk/>
            <pc:sldMk cId="1089675145" sldId="288"/>
            <ac:spMk id="4" creationId="{00000000-0000-0000-0000-000000000000}"/>
          </ac:spMkLst>
        </pc:spChg>
        <pc:picChg chg="mod">
          <ac:chgData name="Maarten van de Weijer" userId="9bcdd672-a187-43e6-bb15-18043aa247fb" providerId="ADAL" clId="{A5CCEEFC-A9B0-4495-8866-1C5B68E9C8FC}" dt="2026-09-24T09:41:13.752" v="597" actId="1076"/>
          <ac:picMkLst>
            <pc:docMk/>
            <pc:sldMk cId="1089675145" sldId="288"/>
            <ac:picMk id="7" creationId="{34C67BD7-033F-4AE4-B153-67D854D2DFFC}"/>
          </ac:picMkLst>
        </pc:picChg>
      </pc:sldChg>
      <pc:sldChg chg="delSp modSp mod">
        <pc:chgData name="Maarten van de Weijer" userId="9bcdd672-a187-43e6-bb15-18043aa247fb" providerId="ADAL" clId="{A5CCEEFC-A9B0-4495-8866-1C5B68E9C8FC}" dt="2026-09-24T09:19:54.315" v="240" actId="6549"/>
        <pc:sldMkLst>
          <pc:docMk/>
          <pc:sldMk cId="3190266997" sldId="291"/>
        </pc:sldMkLst>
        <pc:spChg chg="mod">
          <ac:chgData name="Maarten van de Weijer" userId="9bcdd672-a187-43e6-bb15-18043aa247fb" providerId="ADAL" clId="{A5CCEEFC-A9B0-4495-8866-1C5B68E9C8FC}" dt="2026-09-24T09:19:54.315" v="240" actId="6549"/>
          <ac:spMkLst>
            <pc:docMk/>
            <pc:sldMk cId="3190266997" sldId="291"/>
            <ac:spMk id="4" creationId="{ACE8228A-879B-088C-3001-213E547AFBE2}"/>
          </ac:spMkLst>
        </pc:spChg>
        <pc:spChg chg="mod">
          <ac:chgData name="Maarten van de Weijer" userId="9bcdd672-a187-43e6-bb15-18043aa247fb" providerId="ADAL" clId="{A5CCEEFC-A9B0-4495-8866-1C5B68E9C8FC}" dt="2026-09-24T09:18:52.151" v="171" actId="403"/>
          <ac:spMkLst>
            <pc:docMk/>
            <pc:sldMk cId="3190266997" sldId="291"/>
            <ac:spMk id="6" creationId="{273672BA-F3DF-4D67-AED9-701E7ADB7FA4}"/>
          </ac:spMkLst>
        </pc:spChg>
      </pc:sldChg>
      <pc:sldChg chg="addSp modSp mod modClrScheme chgLayout">
        <pc:chgData name="Maarten van de Weijer" userId="9bcdd672-a187-43e6-bb15-18043aa247fb" providerId="ADAL" clId="{A5CCEEFC-A9B0-4495-8866-1C5B68E9C8FC}" dt="2026-09-24T13:26:09.574" v="1492" actId="22"/>
        <pc:sldMkLst>
          <pc:docMk/>
          <pc:sldMk cId="3710096785" sldId="310"/>
        </pc:sldMkLst>
        <pc:spChg chg="mod">
          <ac:chgData name="Maarten van de Weijer" userId="9bcdd672-a187-43e6-bb15-18043aa247fb" providerId="ADAL" clId="{A5CCEEFC-A9B0-4495-8866-1C5B68E9C8FC}" dt="2026-09-24T13:25:16.539" v="1489" actId="26606"/>
          <ac:spMkLst>
            <pc:docMk/>
            <pc:sldMk cId="3710096785" sldId="310"/>
            <ac:spMk id="2" creationId="{23B4FFC7-4BF8-4B4A-A3C2-CF250E1CD5B5}"/>
          </ac:spMkLst>
        </pc:spChg>
        <pc:picChg chg="add mod">
          <ac:chgData name="Maarten van de Weijer" userId="9bcdd672-a187-43e6-bb15-18043aa247fb" providerId="ADAL" clId="{A5CCEEFC-A9B0-4495-8866-1C5B68E9C8FC}" dt="2026-09-24T13:25:16.539" v="1489" actId="26606"/>
          <ac:picMkLst>
            <pc:docMk/>
            <pc:sldMk cId="3710096785" sldId="310"/>
            <ac:picMk id="4" creationId="{F9DBE197-4AB3-BF7F-10CA-E88A96264DE2}"/>
          </ac:picMkLst>
        </pc:picChg>
        <pc:picChg chg="add">
          <ac:chgData name="Maarten van de Weijer" userId="9bcdd672-a187-43e6-bb15-18043aa247fb" providerId="ADAL" clId="{A5CCEEFC-A9B0-4495-8866-1C5B68E9C8FC}" dt="2026-09-24T13:26:09.574" v="1492" actId="22"/>
          <ac:picMkLst>
            <pc:docMk/>
            <pc:sldMk cId="3710096785" sldId="310"/>
            <ac:picMk id="6" creationId="{859A2330-E684-4DED-8D86-736573D68918}"/>
          </ac:picMkLst>
        </pc:picChg>
      </pc:sldChg>
      <pc:sldChg chg="modSp mod">
        <pc:chgData name="Maarten van de Weijer" userId="9bcdd672-a187-43e6-bb15-18043aa247fb" providerId="ADAL" clId="{A5CCEEFC-A9B0-4495-8866-1C5B68E9C8FC}" dt="2026-09-24T09:40:03.331" v="585" actId="20577"/>
        <pc:sldMkLst>
          <pc:docMk/>
          <pc:sldMk cId="1608710949" sldId="311"/>
        </pc:sldMkLst>
        <pc:spChg chg="mod">
          <ac:chgData name="Maarten van de Weijer" userId="9bcdd672-a187-43e6-bb15-18043aa247fb" providerId="ADAL" clId="{A5CCEEFC-A9B0-4495-8866-1C5B68E9C8FC}" dt="2026-09-24T09:38:11.301" v="543" actId="14100"/>
          <ac:spMkLst>
            <pc:docMk/>
            <pc:sldMk cId="1608710949" sldId="311"/>
            <ac:spMk id="2" creationId="{00000000-0000-0000-0000-000000000000}"/>
          </ac:spMkLst>
        </pc:spChg>
        <pc:spChg chg="mod">
          <ac:chgData name="Maarten van de Weijer" userId="9bcdd672-a187-43e6-bb15-18043aa247fb" providerId="ADAL" clId="{A5CCEEFC-A9B0-4495-8866-1C5B68E9C8FC}" dt="2026-09-24T09:40:03.331" v="585" actId="20577"/>
          <ac:spMkLst>
            <pc:docMk/>
            <pc:sldMk cId="1608710949" sldId="311"/>
            <ac:spMk id="4" creationId="{00000000-0000-0000-0000-000000000000}"/>
          </ac:spMkLst>
        </pc:spChg>
      </pc:sldChg>
      <pc:sldChg chg="modSp mod">
        <pc:chgData name="Maarten van de Weijer" userId="9bcdd672-a187-43e6-bb15-18043aa247fb" providerId="ADAL" clId="{A5CCEEFC-A9B0-4495-8866-1C5B68E9C8FC}" dt="2026-09-29T11:15:20.581" v="1687" actId="20577"/>
        <pc:sldMkLst>
          <pc:docMk/>
          <pc:sldMk cId="4188458462" sldId="315"/>
        </pc:sldMkLst>
        <pc:spChg chg="mod">
          <ac:chgData name="Maarten van de Weijer" userId="9bcdd672-a187-43e6-bb15-18043aa247fb" providerId="ADAL" clId="{A5CCEEFC-A9B0-4495-8866-1C5B68E9C8FC}" dt="2026-09-29T11:15:20.581" v="1687" actId="20577"/>
          <ac:spMkLst>
            <pc:docMk/>
            <pc:sldMk cId="4188458462" sldId="315"/>
            <ac:spMk id="2" creationId="{00000000-0000-0000-0000-000000000000}"/>
          </ac:spMkLst>
        </pc:spChg>
        <pc:spChg chg="mod">
          <ac:chgData name="Maarten van de Weijer" userId="9bcdd672-a187-43e6-bb15-18043aa247fb" providerId="ADAL" clId="{A5CCEEFC-A9B0-4495-8866-1C5B68E9C8FC}" dt="2026-09-24T09:47:02.717" v="900" actId="6549"/>
          <ac:spMkLst>
            <pc:docMk/>
            <pc:sldMk cId="4188458462" sldId="315"/>
            <ac:spMk id="4" creationId="{00000000-0000-0000-0000-000000000000}"/>
          </ac:spMkLst>
        </pc:spChg>
      </pc:sldChg>
      <pc:sldChg chg="modSp mod">
        <pc:chgData name="Maarten van de Weijer" userId="9bcdd672-a187-43e6-bb15-18043aa247fb" providerId="ADAL" clId="{A5CCEEFC-A9B0-4495-8866-1C5B68E9C8FC}" dt="2026-09-29T11:12:42.783" v="1636" actId="14100"/>
        <pc:sldMkLst>
          <pc:docMk/>
          <pc:sldMk cId="1676421003" sldId="316"/>
        </pc:sldMkLst>
        <pc:spChg chg="mod">
          <ac:chgData name="Maarten van de Weijer" userId="9bcdd672-a187-43e6-bb15-18043aa247fb" providerId="ADAL" clId="{A5CCEEFC-A9B0-4495-8866-1C5B68E9C8FC}" dt="2026-09-24T09:18:26.142" v="169" actId="20577"/>
          <ac:spMkLst>
            <pc:docMk/>
            <pc:sldMk cId="1676421003" sldId="316"/>
            <ac:spMk id="4" creationId="{00000000-0000-0000-0000-000000000000}"/>
          </ac:spMkLst>
        </pc:spChg>
        <pc:picChg chg="mod">
          <ac:chgData name="Maarten van de Weijer" userId="9bcdd672-a187-43e6-bb15-18043aa247fb" providerId="ADAL" clId="{A5CCEEFC-A9B0-4495-8866-1C5B68E9C8FC}" dt="2026-09-29T11:12:42.783" v="1636" actId="14100"/>
          <ac:picMkLst>
            <pc:docMk/>
            <pc:sldMk cId="1676421003" sldId="316"/>
            <ac:picMk id="5" creationId="{7842E2F1-9246-B876-186F-D3D64C633331}"/>
          </ac:picMkLst>
        </pc:pic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3076062431" sldId="318"/>
        </pc:sldMkLst>
      </pc:sldChg>
      <pc:sldChg chg="modSp add mod">
        <pc:chgData name="Maarten van de Weijer" userId="9bcdd672-a187-43e6-bb15-18043aa247fb" providerId="ADAL" clId="{A5CCEEFC-A9B0-4495-8866-1C5B68E9C8FC}" dt="2026-09-29T11:01:38.613" v="1628" actId="20577"/>
        <pc:sldMkLst>
          <pc:docMk/>
          <pc:sldMk cId="326203682" sldId="319"/>
        </pc:sldMkLst>
        <pc:spChg chg="mod">
          <ac:chgData name="Maarten van de Weijer" userId="9bcdd672-a187-43e6-bb15-18043aa247fb" providerId="ADAL" clId="{A5CCEEFC-A9B0-4495-8866-1C5B68E9C8FC}" dt="2026-09-29T11:01:38.613" v="1628" actId="20577"/>
          <ac:spMkLst>
            <pc:docMk/>
            <pc:sldMk cId="326203682" sldId="319"/>
            <ac:spMk id="3" creationId="{00000000-0000-0000-0000-000000000000}"/>
          </ac:spMkLst>
        </pc:spChg>
      </pc:sldChg>
      <pc:sldChg chg="addSp add mod">
        <pc:chgData name="Maarten van de Weijer" userId="9bcdd672-a187-43e6-bb15-18043aa247fb" providerId="ADAL" clId="{A5CCEEFC-A9B0-4495-8866-1C5B68E9C8FC}" dt="2026-09-24T13:32:42.161" v="1499" actId="22"/>
        <pc:sldMkLst>
          <pc:docMk/>
          <pc:sldMk cId="121111116" sldId="320"/>
        </pc:sldMkLst>
        <pc:picChg chg="add">
          <ac:chgData name="Maarten van de Weijer" userId="9bcdd672-a187-43e6-bb15-18043aa247fb" providerId="ADAL" clId="{A5CCEEFC-A9B0-4495-8866-1C5B68E9C8FC}" dt="2026-09-24T13:32:42.161" v="1499" actId="22"/>
          <ac:picMkLst>
            <pc:docMk/>
            <pc:sldMk cId="121111116" sldId="320"/>
            <ac:picMk id="4" creationId="{FBBC617A-E9E8-9609-9656-2B9DD2A84FCF}"/>
          </ac:picMkLst>
        </pc:picChg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2087113085" sldId="321"/>
        </pc:sldMkLst>
      </pc:sldChg>
      <pc:sldChg chg="add">
        <pc:chgData name="Maarten van de Weijer" userId="9bcdd672-a187-43e6-bb15-18043aa247fb" providerId="ADAL" clId="{A5CCEEFC-A9B0-4495-8866-1C5B68E9C8FC}" dt="2026-09-24T12:55:35.892" v="933"/>
        <pc:sldMkLst>
          <pc:docMk/>
          <pc:sldMk cId="3898581914" sldId="322"/>
        </pc:sldMkLst>
      </pc:sldChg>
      <pc:sldChg chg="modSp mod">
        <pc:chgData name="Maarten van de Weijer" userId="9bcdd672-a187-43e6-bb15-18043aa247fb" providerId="ADAL" clId="{A5CCEEFC-A9B0-4495-8866-1C5B68E9C8FC}" dt="2026-09-29T11:14:13.399" v="1683" actId="20577"/>
        <pc:sldMkLst>
          <pc:docMk/>
          <pc:sldMk cId="754355064" sldId="325"/>
        </pc:sldMkLst>
        <pc:spChg chg="mod">
          <ac:chgData name="Maarten van de Weijer" userId="9bcdd672-a187-43e6-bb15-18043aa247fb" providerId="ADAL" clId="{A5CCEEFC-A9B0-4495-8866-1C5B68E9C8FC}" dt="2026-09-24T09:12:41.123" v="49" actId="403"/>
          <ac:spMkLst>
            <pc:docMk/>
            <pc:sldMk cId="754355064" sldId="325"/>
            <ac:spMk id="2" creationId="{029BD141-5CED-0BF1-9E95-4F7354227C6A}"/>
          </ac:spMkLst>
        </pc:spChg>
        <pc:spChg chg="mod">
          <ac:chgData name="Maarten van de Weijer" userId="9bcdd672-a187-43e6-bb15-18043aa247fb" providerId="ADAL" clId="{A5CCEEFC-A9B0-4495-8866-1C5B68E9C8FC}" dt="2026-09-29T11:14:13.399" v="1683" actId="20577"/>
          <ac:spMkLst>
            <pc:docMk/>
            <pc:sldMk cId="754355064" sldId="325"/>
            <ac:spMk id="5" creationId="{3B6F8A91-5B3D-A8D5-9AC2-6C8004215E23}"/>
          </ac:spMkLst>
        </pc:spChg>
      </pc:sldChg>
      <pc:sldChg chg="addSp delSp modSp mod">
        <pc:chgData name="Maarten van de Weijer" userId="9bcdd672-a187-43e6-bb15-18043aa247fb" providerId="ADAL" clId="{A5CCEEFC-A9B0-4495-8866-1C5B68E9C8FC}" dt="2026-09-29T11:12:20.948" v="1633" actId="20577"/>
        <pc:sldMkLst>
          <pc:docMk/>
          <pc:sldMk cId="1465735921" sldId="326"/>
        </pc:sldMkLst>
        <pc:spChg chg="add">
          <ac:chgData name="Maarten van de Weijer" userId="9bcdd672-a187-43e6-bb15-18043aa247fb" providerId="ADAL" clId="{A5CCEEFC-A9B0-4495-8866-1C5B68E9C8FC}" dt="2026-09-24T09:13:12.925" v="51" actId="22"/>
          <ac:spMkLst>
            <pc:docMk/>
            <pc:sldMk cId="1465735921" sldId="326"/>
            <ac:spMk id="3" creationId="{FBB7AA0C-004E-D231-E67C-8D5B2B584807}"/>
          </ac:spMkLst>
        </pc:spChg>
        <pc:spChg chg="mod">
          <ac:chgData name="Maarten van de Weijer" userId="9bcdd672-a187-43e6-bb15-18043aa247fb" providerId="ADAL" clId="{A5CCEEFC-A9B0-4495-8866-1C5B68E9C8FC}" dt="2026-09-29T11:12:20.948" v="1633" actId="20577"/>
          <ac:spMkLst>
            <pc:docMk/>
            <pc:sldMk cId="1465735921" sldId="326"/>
            <ac:spMk id="5" creationId="{627E2409-D5DF-A246-E46C-265284F597C1}"/>
          </ac:spMkLst>
        </pc:spChg>
      </pc:sldChg>
      <pc:sldChg chg="modSp mod">
        <pc:chgData name="Maarten van de Weijer" userId="9bcdd672-a187-43e6-bb15-18043aa247fb" providerId="ADAL" clId="{A5CCEEFC-A9B0-4495-8866-1C5B68E9C8FC}" dt="2026-09-24T09:31:44.699" v="516" actId="20577"/>
        <pc:sldMkLst>
          <pc:docMk/>
          <pc:sldMk cId="3434376586" sldId="327"/>
        </pc:sldMkLst>
        <pc:spChg chg="mod">
          <ac:chgData name="Maarten van de Weijer" userId="9bcdd672-a187-43e6-bb15-18043aa247fb" providerId="ADAL" clId="{A5CCEEFC-A9B0-4495-8866-1C5B68E9C8FC}" dt="2026-09-24T09:24:48.069" v="291" actId="403"/>
          <ac:spMkLst>
            <pc:docMk/>
            <pc:sldMk cId="3434376586" sldId="327"/>
            <ac:spMk id="2" creationId="{10759915-84EF-6274-809D-B89B3BC86D5E}"/>
          </ac:spMkLst>
        </pc:spChg>
        <pc:spChg chg="mod">
          <ac:chgData name="Maarten van de Weijer" userId="9bcdd672-a187-43e6-bb15-18043aa247fb" providerId="ADAL" clId="{A5CCEEFC-A9B0-4495-8866-1C5B68E9C8FC}" dt="2026-09-24T09:31:44.699" v="516" actId="20577"/>
          <ac:spMkLst>
            <pc:docMk/>
            <pc:sldMk cId="3434376586" sldId="327"/>
            <ac:spMk id="4" creationId="{8C509A41-BAF2-EC2C-09CA-97F55D446FCC}"/>
          </ac:spMkLst>
        </pc:spChg>
      </pc:sldChg>
      <pc:sldChg chg="modSp mod">
        <pc:chgData name="Maarten van de Weijer" userId="9bcdd672-a187-43e6-bb15-18043aa247fb" providerId="ADAL" clId="{A5CCEEFC-A9B0-4495-8866-1C5B68E9C8FC}" dt="2026-09-24T09:39:58.390" v="584" actId="20577"/>
        <pc:sldMkLst>
          <pc:docMk/>
          <pc:sldMk cId="3663086720" sldId="329"/>
        </pc:sldMkLst>
        <pc:spChg chg="mod">
          <ac:chgData name="Maarten van de Weijer" userId="9bcdd672-a187-43e6-bb15-18043aa247fb" providerId="ADAL" clId="{A5CCEEFC-A9B0-4495-8866-1C5B68E9C8FC}" dt="2026-09-24T09:39:20.658" v="570" actId="14100"/>
          <ac:spMkLst>
            <pc:docMk/>
            <pc:sldMk cId="3663086720" sldId="329"/>
            <ac:spMk id="2" creationId="{EF47B913-D383-3486-17B2-9419007036A8}"/>
          </ac:spMkLst>
        </pc:spChg>
        <pc:spChg chg="mod">
          <ac:chgData name="Maarten van de Weijer" userId="9bcdd672-a187-43e6-bb15-18043aa247fb" providerId="ADAL" clId="{A5CCEEFC-A9B0-4495-8866-1C5B68E9C8FC}" dt="2026-09-24T09:39:58.390" v="584" actId="20577"/>
          <ac:spMkLst>
            <pc:docMk/>
            <pc:sldMk cId="3663086720" sldId="329"/>
            <ac:spMk id="4" creationId="{FD3F2EB2-952F-1D1A-98D0-E2609B5F1374}"/>
          </ac:spMkLst>
        </pc:spChg>
      </pc:sldChg>
      <pc:sldChg chg="modSp mod">
        <pc:chgData name="Maarten van de Weijer" userId="9bcdd672-a187-43e6-bb15-18043aa247fb" providerId="ADAL" clId="{A5CCEEFC-A9B0-4495-8866-1C5B68E9C8FC}" dt="2026-09-24T09:17:16.247" v="143" actId="20577"/>
        <pc:sldMkLst>
          <pc:docMk/>
          <pc:sldMk cId="882988135" sldId="330"/>
        </pc:sldMkLst>
        <pc:spChg chg="mod">
          <ac:chgData name="Maarten van de Weijer" userId="9bcdd672-a187-43e6-bb15-18043aa247fb" providerId="ADAL" clId="{A5CCEEFC-A9B0-4495-8866-1C5B68E9C8FC}" dt="2026-09-24T09:17:16.247" v="143" actId="20577"/>
          <ac:spMkLst>
            <pc:docMk/>
            <pc:sldMk cId="882988135" sldId="330"/>
            <ac:spMk id="2" creationId="{F10B0FEC-C383-CFAF-9B0B-E36F2BD22FA9}"/>
          </ac:spMkLst>
        </pc:spChg>
        <pc:spChg chg="mod">
          <ac:chgData name="Maarten van de Weijer" userId="9bcdd672-a187-43e6-bb15-18043aa247fb" providerId="ADAL" clId="{A5CCEEFC-A9B0-4495-8866-1C5B68E9C8FC}" dt="2026-09-24T09:16:35.948" v="106" actId="1076"/>
          <ac:spMkLst>
            <pc:docMk/>
            <pc:sldMk cId="882988135" sldId="330"/>
            <ac:spMk id="9" creationId="{3C7AF089-C45B-C67D-B8EF-6E990384E29B}"/>
          </ac:spMkLst>
        </pc:spChg>
        <pc:spChg chg="mod">
          <ac:chgData name="Maarten van de Weijer" userId="9bcdd672-a187-43e6-bb15-18043aa247fb" providerId="ADAL" clId="{A5CCEEFC-A9B0-4495-8866-1C5B68E9C8FC}" dt="2026-09-24T09:17:02.672" v="111" actId="1076"/>
          <ac:spMkLst>
            <pc:docMk/>
            <pc:sldMk cId="882988135" sldId="330"/>
            <ac:spMk id="13" creationId="{0E6423D0-2A00-291E-21BF-F3600ED85677}"/>
          </ac:spMkLst>
        </pc:spChg>
        <pc:picChg chg="mod">
          <ac:chgData name="Maarten van de Weijer" userId="9bcdd672-a187-43e6-bb15-18043aa247fb" providerId="ADAL" clId="{A5CCEEFC-A9B0-4495-8866-1C5B68E9C8FC}" dt="2026-09-24T09:16:32.598" v="105" actId="1076"/>
          <ac:picMkLst>
            <pc:docMk/>
            <pc:sldMk cId="882988135" sldId="330"/>
            <ac:picMk id="6" creationId="{3A5B4A8B-91FA-0DD4-3F8C-88D51E6CC952}"/>
          </ac:picMkLst>
        </pc:picChg>
        <pc:picChg chg="mod">
          <ac:chgData name="Maarten van de Weijer" userId="9bcdd672-a187-43e6-bb15-18043aa247fb" providerId="ADAL" clId="{A5CCEEFC-A9B0-4495-8866-1C5B68E9C8FC}" dt="2026-09-24T09:16:55.197" v="110" actId="1076"/>
          <ac:picMkLst>
            <pc:docMk/>
            <pc:sldMk cId="882988135" sldId="330"/>
            <ac:picMk id="11" creationId="{4E5E7151-DC13-5268-1710-66E27BDF0355}"/>
          </ac:picMkLst>
        </pc:picChg>
      </pc:sldChg>
      <pc:sldChg chg="addSp delSp modSp new mod">
        <pc:chgData name="Maarten van de Weijer" userId="9bcdd672-a187-43e6-bb15-18043aa247fb" providerId="ADAL" clId="{A5CCEEFC-A9B0-4495-8866-1C5B68E9C8FC}" dt="2026-09-24T09:46:15.479" v="870" actId="20577"/>
        <pc:sldMkLst>
          <pc:docMk/>
          <pc:sldMk cId="2583113139" sldId="331"/>
        </pc:sldMkLst>
        <pc:spChg chg="add mod">
          <ac:chgData name="Maarten van de Weijer" userId="9bcdd672-a187-43e6-bb15-18043aa247fb" providerId="ADAL" clId="{A5CCEEFC-A9B0-4495-8866-1C5B68E9C8FC}" dt="2026-09-24T09:43:11.910" v="626" actId="403"/>
          <ac:spMkLst>
            <pc:docMk/>
            <pc:sldMk cId="2583113139" sldId="331"/>
            <ac:spMk id="4" creationId="{54C31169-D839-E743-DB36-C32449B5E539}"/>
          </ac:spMkLst>
        </pc:spChg>
        <pc:spChg chg="add mod">
          <ac:chgData name="Maarten van de Weijer" userId="9bcdd672-a187-43e6-bb15-18043aa247fb" providerId="ADAL" clId="{A5CCEEFC-A9B0-4495-8866-1C5B68E9C8FC}" dt="2026-09-24T09:46:15.479" v="870" actId="20577"/>
          <ac:spMkLst>
            <pc:docMk/>
            <pc:sldMk cId="2583113139" sldId="331"/>
            <ac:spMk id="6" creationId="{45752BDE-47AF-17A8-CF57-C47B3ED31E2E}"/>
          </ac:spMkLst>
        </pc:spChg>
      </pc:sldChg>
    </pc:docChg>
  </pc:docChgLst>
  <pc:docChgLst>
    <pc:chgData name="Miranda Bos" userId="82a086cf-c406-429b-bf7c-617b85139a0f" providerId="ADAL" clId="{658CA882-0DCF-4BF3-AC7B-95CBB288F924}"/>
    <pc:docChg chg="delSld">
      <pc:chgData name="Miranda Bos" userId="82a086cf-c406-429b-bf7c-617b85139a0f" providerId="ADAL" clId="{658CA882-0DCF-4BF3-AC7B-95CBB288F924}" dt="2026-10-01T10:10:35.753" v="0" actId="47"/>
      <pc:docMkLst>
        <pc:docMk/>
      </pc:docMkLst>
      <pc:sldChg chg="del">
        <pc:chgData name="Miranda Bos" userId="82a086cf-c406-429b-bf7c-617b85139a0f" providerId="ADAL" clId="{658CA882-0DCF-4BF3-AC7B-95CBB288F924}" dt="2026-10-01T10:10:35.753" v="0" actId="47"/>
        <pc:sldMkLst>
          <pc:docMk/>
          <pc:sldMk cId="929550532" sldId="33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D47D6-5320-4899-B209-808D1745920F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8E1C6-F55C-42B4-B990-C9FD08D78E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166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8E1C6-F55C-42B4-B990-C9FD08D78E3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919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4D6E5-0BF8-E04B-AFEE-165E9D27F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4816" y="335903"/>
            <a:ext cx="5847184" cy="2059048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6D3871-DF5C-C04E-9E66-E48E9F759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4816" y="4463049"/>
            <a:ext cx="5847184" cy="1254512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</a:t>
            </a:r>
          </a:p>
          <a:p>
            <a:r>
              <a:rPr lang="nl-NL"/>
              <a:t>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1B0245-C358-044C-8EEF-5EB65970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046F-1D21-476A-BFD6-8511AD6E2640}" type="datetime1">
              <a:rPr lang="nl-NL" smtClean="0"/>
              <a:t>1-10-2026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1B1312-E20C-E745-B967-B30850D9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2DC7BA8-6CD4-BA41-971D-A8280A44A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-2700000">
            <a:off x="335902" y="335902"/>
            <a:ext cx="6008914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40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72DC7BA8-6CD4-BA41-971D-A8280A44A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-2700000">
            <a:off x="453736" y="-2213265"/>
            <a:ext cx="11284527" cy="1128452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F04D6E5-0BF8-E04B-AFEE-165E9D27F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71238"/>
            <a:ext cx="12192000" cy="2157761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6D3871-DF5C-C04E-9E66-E48E9F759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57602"/>
            <a:ext cx="12192000" cy="1600198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1B0245-C358-044C-8EEF-5EB65970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0639" y="6356350"/>
            <a:ext cx="2743200" cy="365125"/>
          </a:xfrm>
        </p:spPr>
        <p:txBody>
          <a:bodyPr/>
          <a:lstStyle/>
          <a:p>
            <a:fld id="{FA00ABA8-B49D-4285-AF58-89145F8FFBAC}" type="datetime1">
              <a:rPr lang="nl-NL" smtClean="0"/>
              <a:t>1-10-2026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1B1312-E20C-E745-B967-B30850D9C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1897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FCCD9-9019-D340-BF5C-C6EF1F052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53125" cy="7243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5CEBAF-8EA4-B24A-A32D-59008412A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F7F01"/>
              </a:buClr>
              <a:buSzPct val="125000"/>
              <a:defRPr/>
            </a:lvl1pPr>
            <a:lvl2pPr>
              <a:buClr>
                <a:srgbClr val="EF7F01"/>
              </a:buClr>
              <a:buSzPct val="125000"/>
              <a:defRPr/>
            </a:lvl2pPr>
            <a:lvl3pPr>
              <a:buClr>
                <a:srgbClr val="EF7F01"/>
              </a:buClr>
              <a:buSzPct val="125000"/>
              <a:defRPr/>
            </a:lvl3pPr>
            <a:lvl4pPr>
              <a:buClr>
                <a:srgbClr val="EF7F01"/>
              </a:buClr>
              <a:buSzPct val="125000"/>
              <a:defRPr/>
            </a:lvl4pPr>
            <a:lvl5pPr>
              <a:buClr>
                <a:srgbClr val="EF7F01"/>
              </a:buClr>
              <a:buSzPct val="125000"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9E4F33-8F4C-AB46-BE77-BA43671B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FA717-D3E5-43C2-9B82-3384C45E208D}" type="datetime1">
              <a:rPr lang="nl-NL" smtClean="0"/>
              <a:t>1-10-2026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37DC49-E89C-2A40-95ED-E9D25268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F5918F3-6EE8-924C-B1A1-A35A1C29B1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1636" y="136525"/>
            <a:ext cx="3122484" cy="6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46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1FA0AEC8-661A-E44A-88F8-8BBCBAC53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55823" y="-1878249"/>
            <a:ext cx="3756498" cy="37564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BFCCD9-9019-D340-BF5C-C6EF1F052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8" y="365126"/>
            <a:ext cx="8619687" cy="7243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5CEBAF-8EA4-B24A-A32D-59008412A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363"/>
            <a:ext cx="10515600" cy="44196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9E4F33-8F4C-AB46-BE77-BA43671B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012A2-2593-45BE-BDF5-06F053BCE843}" type="datetime1">
              <a:rPr lang="nl-NL" smtClean="0"/>
              <a:t>1-10-2026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37DC49-E89C-2A40-95ED-E9D25268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1975AF2-D36F-0E42-A3E9-E6DA05A0C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1636" y="136525"/>
            <a:ext cx="3122484" cy="6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67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89A4A-D702-B841-9D53-3089CE13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53125" cy="7243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736254A-ED36-9040-9F76-AE878921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D219-2F89-43EF-9E5C-D0F721932D44}" type="datetime1">
              <a:rPr lang="nl-NL" smtClean="0"/>
              <a:t>1-10-2026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A9589A-51E7-6244-A0AC-EB9E4F92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FF2C3E7-C430-1740-8158-838022B14B62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9A8C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BFBED79-28BE-3549-9CC2-BAFA62141B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1636" y="136525"/>
            <a:ext cx="3122484" cy="6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83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89A4A-D702-B841-9D53-3089CE13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53125" cy="7243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736254A-ED36-9040-9F76-AE878921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2BFDA-6D85-42B0-9B07-456E1501047B}" type="datetime1">
              <a:rPr lang="nl-NL" smtClean="0"/>
              <a:t>1-10-2026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A9589A-51E7-6244-A0AC-EB9E4F92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FF2C3E7-C430-1740-8158-838022B14B62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EF7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A481BDA-EA96-5242-829A-66B18FEB48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1636" y="136525"/>
            <a:ext cx="3122484" cy="6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7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7752099-6AA4-DD4A-9794-A45AF8EA3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B4A4-3644-4218-9F21-225B4FBC9F7E}" type="datetime1">
              <a:rPr lang="nl-NL" smtClean="0"/>
              <a:t>1-10-2026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F39EA39-4836-5442-B351-C9BDF77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7CE1FAC-121C-2A41-89A8-4EBD50EF27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1636" y="136525"/>
            <a:ext cx="3122484" cy="6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26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3498C75A-798A-2A49-B307-006D91BD7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 rot="8100000">
            <a:off x="2820979" y="154118"/>
            <a:ext cx="6550045" cy="65500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C589A4A-D702-B841-9D53-3089CE13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53125" cy="7243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736254A-ED36-9040-9F76-AE878921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35D2-43AD-F645-A0FC-3168F6FE0672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A9589A-51E7-6244-A0AC-EB9E4F92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FF2C3E7-C430-1740-8158-838022B14B62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EF7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A481BDA-EA96-5242-829A-66B18FEB48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1637" y="136527"/>
            <a:ext cx="3122484" cy="612007"/>
          </a:xfrm>
          <a:prstGeom prst="rect">
            <a:avLst/>
          </a:prstGeom>
        </p:spPr>
      </p:pic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63696328-8AEF-8E43-AFD5-A7F7513EC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575"/>
            <a:ext cx="10515600" cy="4685389"/>
          </a:xfrm>
        </p:spPr>
        <p:txBody>
          <a:bodyPr/>
          <a:lstStyle>
            <a:lvl1pPr>
              <a:buClr>
                <a:srgbClr val="EF7F01"/>
              </a:buClr>
              <a:buSzPct val="125000"/>
              <a:defRPr/>
            </a:lvl1pPr>
            <a:lvl2pPr>
              <a:buClr>
                <a:srgbClr val="EF7F01"/>
              </a:buClr>
              <a:buSzPct val="125000"/>
              <a:defRPr/>
            </a:lvl2pPr>
            <a:lvl3pPr>
              <a:buClr>
                <a:srgbClr val="EF7F01"/>
              </a:buClr>
              <a:buSzPct val="125000"/>
              <a:defRPr/>
            </a:lvl3pPr>
            <a:lvl4pPr>
              <a:buClr>
                <a:srgbClr val="EF7F01"/>
              </a:buClr>
              <a:buSzPct val="125000"/>
              <a:defRPr/>
            </a:lvl4pPr>
            <a:lvl5pPr>
              <a:buClr>
                <a:srgbClr val="EF7F01"/>
              </a:buClr>
              <a:buSzPct val="125000"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91985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77C773E-3B67-B54B-B781-4A87B93C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15CCDF-2A61-334B-B495-8AE5431D8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91574"/>
            <a:ext cx="10515600" cy="4685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714E0E-11F9-0C4E-88CF-82E002756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BD7C-49AA-4390-B6A0-59C6D825BDFF}" type="datetime1">
              <a:rPr lang="nl-NL" smtClean="0"/>
              <a:t>1-10-2026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5F8843-994B-3E41-9854-22EC37408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5CA1D-1C46-8D4E-A9F9-F7262E7C93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9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7" r:id="rId4"/>
    <p:sldLayoutId id="2147483654" r:id="rId5"/>
    <p:sldLayoutId id="2147483659" r:id="rId6"/>
    <p:sldLayoutId id="2147483655" r:id="rId7"/>
    <p:sldLayoutId id="2147483660" r:id="rId8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F7F01"/>
        </a:buClr>
        <a:buSzPct val="125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F7F01"/>
        </a:buClr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F7F01"/>
        </a:buClr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F7F01"/>
        </a:buClr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F7F01"/>
        </a:buClr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onderwijscampusdeurne.nl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4FFC7-4BF8-4B4A-A3C2-CF250E1CD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453125" cy="724372"/>
          </a:xfrm>
        </p:spPr>
        <p:txBody>
          <a:bodyPr anchor="ctr">
            <a:normAutofit/>
          </a:bodyPr>
          <a:lstStyle/>
          <a:p>
            <a:r>
              <a:rPr lang="nl-NL" sz="1500"/>
              <a:t>Examenvoorlichting</a:t>
            </a:r>
            <a:br>
              <a:rPr lang="nl-NL" sz="1500"/>
            </a:br>
            <a:r>
              <a:rPr lang="nl-NL" sz="1500"/>
              <a:t>Hub van </a:t>
            </a:r>
            <a:r>
              <a:rPr lang="nl-NL" sz="1500" err="1"/>
              <a:t>Doornecollege</a:t>
            </a:r>
            <a:br>
              <a:rPr lang="nl-NL" sz="1500"/>
            </a:br>
            <a:r>
              <a:rPr lang="nl-NL" sz="1500"/>
              <a:t>VMBO basis + kader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9DBE197-4AB3-BF7F-10CA-E88A96264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85" b="14503"/>
          <a:stretch>
            <a:fillRect/>
          </a:stretch>
        </p:blipFill>
        <p:spPr>
          <a:xfrm>
            <a:off x="838226" y="1491574"/>
            <a:ext cx="10515548" cy="4685389"/>
          </a:xfrm>
          <a:prstGeom prst="rect">
            <a:avLst/>
          </a:prstGeom>
          <a:noFill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59A2330-E684-4DED-8D86-736573D68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96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24630" y="1525172"/>
            <a:ext cx="6729803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800" b="1" dirty="0"/>
              <a:t>Examensecretaris: </a:t>
            </a:r>
            <a:r>
              <a:rPr lang="nl-NL" sz="2800" b="1" dirty="0">
                <a:ea typeface="+mn-lt"/>
                <a:cs typeface="+mn-lt"/>
              </a:rPr>
              <a:t>Mevr. </a:t>
            </a:r>
            <a:r>
              <a:rPr lang="nl-NL" sz="2800" b="1" dirty="0"/>
              <a:t>M. Bos</a:t>
            </a:r>
          </a:p>
          <a:p>
            <a:r>
              <a:rPr lang="nl-NL" sz="2800" b="1" dirty="0"/>
              <a:t>(sector D&amp;P)</a:t>
            </a:r>
            <a:endParaRPr lang="nl-NL" sz="1600" dirty="0">
              <a:cs typeface="Calibri" panose="020F0502020204030204"/>
            </a:endParaRPr>
          </a:p>
          <a:p>
            <a:r>
              <a:rPr lang="nl-NL" sz="2800" b="1" dirty="0">
                <a:solidFill>
                  <a:srgbClr val="D97201"/>
                </a:solidFill>
              </a:rPr>
              <a:t>m.bos@onderwijscampusdeurne.nl</a:t>
            </a:r>
            <a:endParaRPr lang="nl-NL" sz="2800" b="1" dirty="0">
              <a:solidFill>
                <a:srgbClr val="D97201"/>
              </a:solidFill>
              <a:cs typeface="Calibri"/>
            </a:endParaRPr>
          </a:p>
          <a:p>
            <a:endParaRPr lang="nl-NL" sz="2800" b="1" dirty="0"/>
          </a:p>
          <a:p>
            <a:r>
              <a:rPr lang="nl-NL" sz="2800" b="1" dirty="0"/>
              <a:t>Voorzitter: Dhr. M. van de Weijer</a:t>
            </a:r>
          </a:p>
          <a:p>
            <a:r>
              <a:rPr lang="nl-NL" sz="2800" b="1" dirty="0"/>
              <a:t>(sector Techniek)</a:t>
            </a:r>
          </a:p>
          <a:p>
            <a:r>
              <a:rPr lang="nl-NL" sz="2800" b="1" dirty="0">
                <a:solidFill>
                  <a:srgbClr val="D97201"/>
                </a:solidFill>
              </a:rPr>
              <a:t>m.vandeweijer@onderwijscampusdeurne.nl</a:t>
            </a:r>
            <a:endParaRPr lang="nl-NL" sz="1400" b="1" dirty="0">
              <a:solidFill>
                <a:srgbClr val="D97201"/>
              </a:solidFill>
            </a:endParaRPr>
          </a:p>
          <a:p>
            <a:endParaRPr lang="nl-NL" sz="2800" b="1" dirty="0"/>
          </a:p>
          <a:p>
            <a:r>
              <a:rPr lang="nl-NL" sz="2800" b="1" dirty="0"/>
              <a:t>Lid: </a:t>
            </a:r>
            <a:r>
              <a:rPr lang="nl-NL" sz="2800" b="1" dirty="0">
                <a:cs typeface="Calibri"/>
              </a:rPr>
              <a:t>Mevr. L. van Griensven</a:t>
            </a:r>
          </a:p>
          <a:p>
            <a:r>
              <a:rPr lang="nl-NL" sz="2800" b="1" dirty="0">
                <a:cs typeface="Calibri"/>
              </a:rPr>
              <a:t>(sector ZSW-HBR)</a:t>
            </a:r>
          </a:p>
          <a:p>
            <a:r>
              <a:rPr lang="nl-NL" sz="2800" b="1" dirty="0">
                <a:solidFill>
                  <a:srgbClr val="D97201"/>
                </a:solidFill>
                <a:cs typeface="Calibri"/>
              </a:rPr>
              <a:t>l.vangriensven@</a:t>
            </a:r>
            <a:r>
              <a:rPr lang="nl-NL" sz="2800" b="1" dirty="0">
                <a:solidFill>
                  <a:srgbClr val="D97201"/>
                </a:solidFill>
              </a:rPr>
              <a:t>onderwijscampusdeurne</a:t>
            </a:r>
            <a:r>
              <a:rPr lang="nl-NL" sz="2800" b="1" dirty="0">
                <a:solidFill>
                  <a:srgbClr val="D97201"/>
                </a:solidFill>
                <a:cs typeface="Calibri"/>
              </a:rPr>
              <a:t>.nl</a:t>
            </a:r>
            <a:endParaRPr lang="nl-NL" sz="1600" dirty="0"/>
          </a:p>
        </p:txBody>
      </p:sp>
      <p:sp>
        <p:nvSpPr>
          <p:cNvPr id="5" name="Tekstvak 4"/>
          <p:cNvSpPr txBox="1"/>
          <p:nvPr/>
        </p:nvSpPr>
        <p:spPr>
          <a:xfrm>
            <a:off x="524630" y="565231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D97201"/>
                </a:solidFill>
              </a:rPr>
              <a:t>Examencommissie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D84642A-DFDD-0ED2-9EF8-92BC3A801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785" y="635562"/>
            <a:ext cx="2167905" cy="212745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D3C8963-2C2D-F43F-495F-D745659E9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298" y="1894341"/>
            <a:ext cx="2083563" cy="21937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36A4B8A-5864-9A55-FEB2-857295877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085" y="4165310"/>
            <a:ext cx="1993508" cy="21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1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3EFAD-31E4-34F5-6910-66900D6C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29BD141-5CED-0BF1-9E95-4F7354227C6A}"/>
              </a:ext>
            </a:extLst>
          </p:cNvPr>
          <p:cNvSpPr txBox="1"/>
          <p:nvPr/>
        </p:nvSpPr>
        <p:spPr>
          <a:xfrm>
            <a:off x="571500" y="723247"/>
            <a:ext cx="9651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D97201"/>
                </a:solidFill>
              </a:rPr>
              <a:t>Examendossier (ED)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B6F8A91-5B3D-A8D5-9AC2-6C8004215E23}"/>
              </a:ext>
            </a:extLst>
          </p:cNvPr>
          <p:cNvSpPr txBox="1"/>
          <p:nvPr/>
        </p:nvSpPr>
        <p:spPr>
          <a:xfrm>
            <a:off x="571500" y="1719071"/>
            <a:ext cx="11313957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400" b="1" dirty="0">
                <a:solidFill>
                  <a:srgbClr val="D97201"/>
                </a:solidFill>
              </a:rPr>
              <a:t>- ED is al gestart in Klas 3</a:t>
            </a:r>
          </a:p>
          <a:p>
            <a:r>
              <a:rPr lang="nl-NL" sz="4400" b="1" dirty="0">
                <a:solidFill>
                  <a:srgbClr val="D97201"/>
                </a:solidFill>
              </a:rPr>
              <a:t>- Welke cijfers tellen mee?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Beroepsgericht en LO </a:t>
            </a:r>
            <a:r>
              <a:rPr lang="nl-NL" sz="3600" b="1" dirty="0">
                <a:sym typeface="Wingdings" panose="05000000000000000000" pitchFamily="2" charset="2"/>
              </a:rPr>
              <a:t> </a:t>
            </a:r>
            <a:r>
              <a:rPr lang="nl-NL" sz="3600" b="1" dirty="0"/>
              <a:t>alle cijfers, hele jaar;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AVO-vakken </a:t>
            </a:r>
            <a:r>
              <a:rPr lang="nl-NL" sz="3600" b="1" dirty="0">
                <a:sym typeface="Wingdings" panose="05000000000000000000" pitchFamily="2" charset="2"/>
              </a:rPr>
              <a:t></a:t>
            </a:r>
            <a:r>
              <a:rPr lang="nl-NL" sz="3600" b="1" dirty="0"/>
              <a:t> alleen cijfers periode 3;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Maatschappijleer is einde klas 3 afgerond;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CKV is einde klas 3 afgerond (moet </a:t>
            </a:r>
            <a:r>
              <a:rPr lang="nl-NL" sz="3600" b="1" u="sng" dirty="0"/>
              <a:t>voldoende</a:t>
            </a:r>
            <a:r>
              <a:rPr lang="nl-NL" sz="3600" b="1" dirty="0"/>
              <a:t> zijn).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754355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93369-E16B-67A6-93C9-EE36074C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627E2409-D5DF-A246-E46C-265284F597C1}"/>
              </a:ext>
            </a:extLst>
          </p:cNvPr>
          <p:cNvSpPr txBox="1"/>
          <p:nvPr/>
        </p:nvSpPr>
        <p:spPr>
          <a:xfrm>
            <a:off x="298677" y="1646577"/>
            <a:ext cx="11594646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400" b="1" dirty="0">
                <a:solidFill>
                  <a:srgbClr val="D97201"/>
                </a:solidFill>
              </a:rPr>
              <a:t>  - Vervolg in Klas 4</a:t>
            </a:r>
          </a:p>
          <a:p>
            <a:r>
              <a:rPr lang="nl-NL" sz="4400" b="1" dirty="0">
                <a:solidFill>
                  <a:srgbClr val="D97201"/>
                </a:solidFill>
              </a:rPr>
              <a:t>  - Welke cijfers tellen mee?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Beroepsgericht en LO </a:t>
            </a:r>
            <a:r>
              <a:rPr lang="nl-NL" sz="3600" b="1" dirty="0">
                <a:sym typeface="Wingdings" panose="05000000000000000000" pitchFamily="2" charset="2"/>
              </a:rPr>
              <a:t> </a:t>
            </a:r>
            <a:r>
              <a:rPr lang="nl-NL" sz="3600" b="1" dirty="0"/>
              <a:t>alle cijfers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AVO-vakken </a:t>
            </a:r>
            <a:r>
              <a:rPr lang="nl-NL" sz="3600" b="1" dirty="0">
                <a:sym typeface="Wingdings" panose="05000000000000000000" pitchFamily="2" charset="2"/>
              </a:rPr>
              <a:t> alle cijfers</a:t>
            </a:r>
            <a:endParaRPr lang="nl-NL" sz="36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4 keuzevakken vormen samen 1 cijfer</a:t>
            </a:r>
          </a:p>
          <a:p>
            <a:pPr lvl="1"/>
            <a:r>
              <a:rPr lang="nl-NL" sz="3600" b="1" dirty="0"/>
              <a:t>(Let op: een keuzevak mag niet lager zijn dan een 4!)</a:t>
            </a:r>
            <a:endParaRPr lang="nl-NL" sz="2400" b="1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BB7AA0C-004E-D231-E67C-8D5B2B584807}"/>
              </a:ext>
            </a:extLst>
          </p:cNvPr>
          <p:cNvSpPr txBox="1"/>
          <p:nvPr/>
        </p:nvSpPr>
        <p:spPr>
          <a:xfrm>
            <a:off x="571500" y="723247"/>
            <a:ext cx="9651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D97201"/>
                </a:solidFill>
              </a:rPr>
              <a:t>Examendossier (ED)</a:t>
            </a:r>
          </a:p>
        </p:txBody>
      </p:sp>
    </p:spTree>
    <p:extLst>
      <p:ext uri="{BB962C8B-B14F-4D97-AF65-F5344CB8AC3E}">
        <p14:creationId xmlns:p14="http://schemas.microsoft.com/office/powerpoint/2010/main" val="1465735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38199" y="1083852"/>
            <a:ext cx="10515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D972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Rekenvoorbeeld SE + CE (AVO vak)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842E2F1-9246-B876-186F-D3D64C63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3" y="1853292"/>
            <a:ext cx="12349163" cy="392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2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73672BA-F3DF-4D67-AED9-701E7ADB7F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9912" y="755731"/>
            <a:ext cx="945312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D97201"/>
                </a:solidFill>
              </a:rPr>
              <a:t> </a:t>
            </a:r>
            <a:r>
              <a:rPr lang="nl-NL" sz="5400" b="1" dirty="0">
                <a:solidFill>
                  <a:srgbClr val="D97201"/>
                </a:solidFill>
              </a:rPr>
              <a:t>PTA</a:t>
            </a:r>
            <a:endParaRPr lang="nl-NL" sz="4400" b="1" dirty="0">
              <a:solidFill>
                <a:srgbClr val="D9720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CE8228A-879B-088C-3001-213E547AFBE2}"/>
              </a:ext>
            </a:extLst>
          </p:cNvPr>
          <p:cNvSpPr txBox="1"/>
          <p:nvPr/>
        </p:nvSpPr>
        <p:spPr>
          <a:xfrm>
            <a:off x="941832" y="1538032"/>
            <a:ext cx="11019826" cy="42165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400" b="1" dirty="0">
                <a:solidFill>
                  <a:srgbClr val="D97201"/>
                </a:solidFill>
              </a:rPr>
              <a:t>Wat is het?</a:t>
            </a:r>
          </a:p>
          <a:p>
            <a:r>
              <a:rPr lang="nl-NL" sz="3600" b="1" dirty="0"/>
              <a:t>Een overzicht van alle examenstof van alle vakken:</a:t>
            </a:r>
          </a:p>
          <a:p>
            <a:pPr marL="542925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Wat wordt behandeld en wanneer?</a:t>
            </a:r>
          </a:p>
          <a:p>
            <a:pPr marL="542925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Wat wordt getoetst en wanneer?</a:t>
            </a:r>
          </a:p>
          <a:p>
            <a:pPr marL="542925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Hoe zwaar telt alles mee?</a:t>
            </a:r>
          </a:p>
          <a:p>
            <a:pPr marL="85725" lvl="1"/>
            <a:r>
              <a:rPr lang="nl-NL" sz="4400" b="1" dirty="0">
                <a:solidFill>
                  <a:srgbClr val="D97201"/>
                </a:solidFill>
              </a:rPr>
              <a:t>Waar staat het PTA?</a:t>
            </a:r>
          </a:p>
          <a:p>
            <a:pPr marL="542925" lvl="1" indent="-457200">
              <a:buFont typeface="Arial" panose="020B0604020202020204" pitchFamily="34" charset="0"/>
              <a:buChar char="•"/>
            </a:pPr>
            <a:r>
              <a:rPr lang="nl-NL" sz="3600" b="1" dirty="0"/>
              <a:t>Het PTA is te vinden op de website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3190266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B0FEC-C383-CFAF-9B0B-E36F2BD22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53125" cy="4673600"/>
          </a:xfrm>
        </p:spPr>
        <p:txBody>
          <a:bodyPr/>
          <a:lstStyle/>
          <a:p>
            <a:r>
              <a:rPr lang="nl-NL" dirty="0">
                <a:hlinkClick r:id="rId2"/>
              </a:rPr>
              <a:t>www.onderwijscampusdeurne.nl</a:t>
            </a:r>
            <a:br>
              <a:rPr lang="nl-NL" dirty="0"/>
            </a:br>
            <a:br>
              <a:rPr lang="nl-NL" dirty="0"/>
            </a:br>
            <a:r>
              <a:rPr lang="nl-NL" dirty="0"/>
              <a:t>Klik op                            </a:t>
            </a:r>
            <a:r>
              <a:rPr lang="nl-NL" dirty="0">
                <a:sym typeface="Wingdings" panose="05000000000000000000" pitchFamily="2" charset="2"/>
              </a:rPr>
              <a:t>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A5B4A8B-91FA-0DD4-3F8C-88D51E6CC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173" y="216748"/>
            <a:ext cx="2162477" cy="195289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3E7EF01-3C36-88CC-62DD-4841A6A00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54" y="2273299"/>
            <a:ext cx="2077292" cy="833481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3C7AF089-C45B-C67D-B8EF-6E990384E29B}"/>
              </a:ext>
            </a:extLst>
          </p:cNvPr>
          <p:cNvSpPr/>
          <p:nvPr/>
        </p:nvSpPr>
        <p:spPr>
          <a:xfrm>
            <a:off x="6651173" y="909827"/>
            <a:ext cx="2203514" cy="5667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5E7151-DC13-5268-1710-66E27BDF03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8457"/>
          <a:stretch>
            <a:fillRect/>
          </a:stretch>
        </p:blipFill>
        <p:spPr>
          <a:xfrm>
            <a:off x="6096000" y="2318023"/>
            <a:ext cx="4114757" cy="3720860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0E6423D0-2A00-291E-21BF-F3600ED85677}"/>
              </a:ext>
            </a:extLst>
          </p:cNvPr>
          <p:cNvSpPr/>
          <p:nvPr/>
        </p:nvSpPr>
        <p:spPr>
          <a:xfrm>
            <a:off x="6096000" y="5313443"/>
            <a:ext cx="2203514" cy="5667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2988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38199" y="558655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 dirty="0">
                <a:solidFill>
                  <a:srgbClr val="D97201"/>
                </a:solidFill>
                <a:latin typeface="Calibri" panose="020F0502020204030204"/>
              </a:rPr>
              <a:t>Tentamenweken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D9720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838198" y="1285413"/>
            <a:ext cx="11420477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klas 4 eindigt elke periode met een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tentamenweek.</a:t>
            </a:r>
            <a:r>
              <a:rPr kumimoji="0" lang="nl-NL" sz="3600" b="1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dirty="0">
                <a:solidFill>
                  <a:prstClr val="black"/>
                </a:solidFill>
                <a:latin typeface="Calibri" panose="020F0502020204030204"/>
              </a:rPr>
              <a:t>BB </a:t>
            </a:r>
            <a:r>
              <a:rPr lang="nl-NL" sz="36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 Les 1 (60 min)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nl-NL" sz="3600" b="1" dirty="0">
                <a:solidFill>
                  <a:prstClr val="black"/>
                </a:solidFill>
                <a:latin typeface="Calibri" panose="020F0502020204030204"/>
              </a:rPr>
              <a:t>KB </a:t>
            </a:r>
            <a:r>
              <a:rPr lang="nl-NL" sz="36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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lesuur 1+2 (90 min)</a:t>
            </a:r>
          </a:p>
          <a:p>
            <a:pPr lvl="0">
              <a:defRPr/>
            </a:pPr>
            <a:endParaRPr lang="nl-NL" sz="3600" b="1" dirty="0">
              <a:solidFill>
                <a:prstClr val="black"/>
              </a:solidFill>
              <a:cs typeface="Calibri"/>
            </a:endParaRPr>
          </a:p>
          <a:p>
            <a:pPr lvl="0">
              <a:defRPr/>
            </a:pPr>
            <a:r>
              <a:rPr lang="nl-NL" sz="3600" b="1" dirty="0">
                <a:solidFill>
                  <a:prstClr val="black"/>
                </a:solidFill>
                <a:cs typeface="Calibri"/>
              </a:rPr>
              <a:t>Tentamenweek 1 is in week 48 (november)</a:t>
            </a:r>
          </a:p>
          <a:p>
            <a:pPr lvl="0">
              <a:defRPr/>
            </a:pPr>
            <a:r>
              <a:rPr lang="nl-NL" sz="3600" b="1" dirty="0">
                <a:solidFill>
                  <a:prstClr val="black"/>
                </a:solidFill>
                <a:cs typeface="Calibri"/>
              </a:rPr>
              <a:t>Tentamenweek 2 is in week 10 (maart)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toetsen in leerjaar 3 en 4 (VD-PW-TT) worden afgenomen onder de voorwaarden van het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D972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Examenreglement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1679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50F42-0530-5358-91D5-E6F3CFB3F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0759915-84EF-6274-809D-B89B3BC86D5E}"/>
              </a:ext>
            </a:extLst>
          </p:cNvPr>
          <p:cNvSpPr txBox="1"/>
          <p:nvPr/>
        </p:nvSpPr>
        <p:spPr>
          <a:xfrm>
            <a:off x="838199" y="558655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 dirty="0">
                <a:solidFill>
                  <a:srgbClr val="D97201"/>
                </a:solidFill>
                <a:latin typeface="Calibri" panose="020F0502020204030204"/>
              </a:rPr>
              <a:t>Herkansingen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D9720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C509A41-BAF2-EC2C-09CA-97F55D446FCC}"/>
              </a:ext>
            </a:extLst>
          </p:cNvPr>
          <p:cNvSpPr txBox="1"/>
          <p:nvPr/>
        </p:nvSpPr>
        <p:spPr>
          <a:xfrm>
            <a:off x="838198" y="1333038"/>
            <a:ext cx="11018179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3600" b="1" dirty="0">
                <a:solidFill>
                  <a:prstClr val="black"/>
                </a:solidFill>
                <a:latin typeface="Calibri" panose="020F0502020204030204"/>
              </a:rPr>
              <a:t>Na afloop van de TT-week: 1 AVO vak herkansen.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3600" b="1" dirty="0">
                <a:solidFill>
                  <a:prstClr val="black"/>
                </a:solidFill>
                <a:latin typeface="Calibri" panose="020F0502020204030204"/>
              </a:rPr>
              <a:t>Je mag ook een Keuzevak Beroepsgericht herkansen (in overleg met de vakdocent)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Opgeven voor herkansing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E1760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nl-NL" sz="3600" b="1" dirty="0">
                <a:solidFill>
                  <a:prstClr val="black"/>
                </a:solidFill>
                <a:sym typeface="Wingdings" panose="05000000000000000000" pitchFamily="2" charset="2"/>
              </a:rPr>
              <a:t>Digitaal (formulier via magister)</a:t>
            </a:r>
            <a:endParaRPr lang="nl-NL" sz="3600" b="1" dirty="0">
              <a:solidFill>
                <a:prstClr val="black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nl-NL" sz="36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Niet (op tijd) opgegeven = niet herkansen</a:t>
            </a:r>
          </a:p>
        </p:txBody>
      </p:sp>
    </p:spTree>
    <p:extLst>
      <p:ext uri="{BB962C8B-B14F-4D97-AF65-F5344CB8AC3E}">
        <p14:creationId xmlns:p14="http://schemas.microsoft.com/office/powerpoint/2010/main" val="343437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7DDED-07CB-0C32-3A3E-9B15D818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Spanning in gymzaal voor start eindexamen: &quot;Nu komt toch echt het besef dat  ik het examen moet maken&quot; - Oost">
            <a:extLst>
              <a:ext uri="{FF2B5EF4-FFF2-40B4-BE49-F238E27FC236}">
                <a16:creationId xmlns:a16="http://schemas.microsoft.com/office/drawing/2014/main" id="{55CF55DE-4FC5-FC1D-0D70-E8F623C46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" y="1"/>
            <a:ext cx="11363634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320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38199" y="558655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 dirty="0">
                <a:solidFill>
                  <a:srgbClr val="D97201"/>
                </a:solidFill>
                <a:latin typeface="Calibri" panose="020F0502020204030204"/>
              </a:rPr>
              <a:t>Het Centrale </a:t>
            </a: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D972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Eindexamen (CE)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10547" y="1333038"/>
            <a:ext cx="111220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Digitaal examen </a:t>
            </a:r>
            <a:endParaRPr kumimoji="0" lang="nl-NL" sz="3600" b="1" i="0" u="none" strike="sng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Flexibele afname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 OP: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andere data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 landelijke examens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Kijk goed op onze website of magister</a:t>
            </a:r>
            <a:r>
              <a:rPr lang="nl-NL" sz="3600" b="1" dirty="0">
                <a:latin typeface="Calibri" panose="020F0502020204030204"/>
              </a:rPr>
              <a:t> en houd de mailing hierover goed in de gaten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8458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561976" y="558655"/>
            <a:ext cx="10563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</a:t>
            </a:r>
            <a:r>
              <a:rPr kumimoji="0" lang="nl-NL" sz="5400" b="1" i="0" u="sng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beroepsgerichte leerweg: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D9720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838198" y="1349367"/>
            <a:ext cx="10993017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48:	Tentamenweek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51: 	Herkansing 1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10:	Tentamenweek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12:  	Laatste lesweek  (maandag en dinsdag)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12:	Herkansing 2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12:	Donderdag 25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maart: 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wegdag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13:	Praktijkexamens (CSPE) vanaf </a:t>
            </a: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donderdag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april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16:	Digitale Eindexamens BB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17-18: 	Meivakantie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E17601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</a:t>
            </a: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22/23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	Gala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24: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	Uitslagdag (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woensda</a:t>
            </a: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g 16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juni)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25:	Herexamens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26: 	Diploma-uitreiking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710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C9837-5E90-6ECE-2AA7-486D5DFDD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F47B913-D383-3486-17B2-9419007036A8}"/>
              </a:ext>
            </a:extLst>
          </p:cNvPr>
          <p:cNvSpPr txBox="1"/>
          <p:nvPr/>
        </p:nvSpPr>
        <p:spPr>
          <a:xfrm>
            <a:off x="838198" y="558655"/>
            <a:ext cx="10591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</a:t>
            </a:r>
            <a:r>
              <a:rPr lang="nl-NL" sz="5400" b="1" u="sng" dirty="0">
                <a:solidFill>
                  <a:srgbClr val="E17601"/>
                </a:solidFill>
                <a:latin typeface="Calibri" panose="020F0502020204030204"/>
              </a:rPr>
              <a:t>Kader</a:t>
            </a: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beroepsgerichte leerweg: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D9720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D3F2EB2-952F-1D1A-98D0-E2609B5F1374}"/>
              </a:ext>
            </a:extLst>
          </p:cNvPr>
          <p:cNvSpPr txBox="1"/>
          <p:nvPr/>
        </p:nvSpPr>
        <p:spPr>
          <a:xfrm>
            <a:off x="838198" y="1301742"/>
            <a:ext cx="10993017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48:	Tentamenweek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51: 	Herkansing 1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10:	Tentamenweek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12:  	Laatste lesweek  (maandag en dinsdag)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12:	Herkansing 2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12:	Donderdag 25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maart: 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wegdag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13:	Praktijkexamens (CSPE) vanaf </a:t>
            </a: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donderdag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april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E1760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17-18: 	Meivakantie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Week 19:	Digitale examens (tot uiterlijk 21 mei)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22/23:	Gala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Week 24: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	Uitslagdag (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woensda</a:t>
            </a:r>
            <a:r>
              <a:rPr lang="nl-NL" sz="2400" b="1" dirty="0">
                <a:solidFill>
                  <a:prstClr val="black"/>
                </a:solidFill>
                <a:latin typeface="Calibri" panose="020F0502020204030204"/>
              </a:rPr>
              <a:t>g 16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juni)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25:	Herexamens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26: 	Diploma-uitreiking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086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838199" y="558655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D97201"/>
                </a:solidFill>
              </a:rPr>
              <a:t>Wanneer ben je geslaagd?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838199" y="1409238"/>
            <a:ext cx="69563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Als je allemaal voldoendes hebt;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Als je 1 vijf hebt en de rest voldoende;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Als je 2 vijven (of 1 vier) hebt, 1 zeven en de rest voldoende;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LO en Kunstvakken 1 voldoende of goed;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Nederlands moet 5 of hoger zijn;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Beroepsgerichte keuzevakken moet 4 of hoger zijn;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Gemiddelde cijfer van alle </a:t>
            </a:r>
            <a:r>
              <a:rPr lang="nl-NL" altLang="nl-NL" sz="2800" b="1" dirty="0" err="1">
                <a:ea typeface="Tahoma" panose="020B0604030504040204" pitchFamily="34" charset="0"/>
                <a:cs typeface="Tahoma" panose="020B0604030504040204" pitchFamily="34" charset="0"/>
              </a:rPr>
              <a:t>CE’s</a:t>
            </a: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 en CSPE moet 5,5 of hoger zijn.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nl-NL" sz="2800" b="1" dirty="0">
                <a:ea typeface="Tahoma" panose="020B0604030504040204" pitchFamily="34" charset="0"/>
                <a:cs typeface="Tahoma" panose="020B0604030504040204" pitchFamily="34" charset="0"/>
              </a:rPr>
              <a:t>LWT: alles voldoende!</a:t>
            </a:r>
          </a:p>
        </p:txBody>
      </p:sp>
      <p:pic>
        <p:nvPicPr>
          <p:cNvPr id="7" name="Afbeelding 6" descr="Afbeelding met gebouw, baksteen, teken, buiten&#10;&#10;Automatisch gegenereerde beschrijving">
            <a:extLst>
              <a:ext uri="{FF2B5EF4-FFF2-40B4-BE49-F238E27FC236}">
                <a16:creationId xmlns:a16="http://schemas.microsoft.com/office/drawing/2014/main" id="{34C67BD7-033F-4AE4-B153-67D854D2DF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3" t="13251" r="17930" b="13616"/>
          <a:stretch/>
        </p:blipFill>
        <p:spPr>
          <a:xfrm rot="1144240">
            <a:off x="7648266" y="2009818"/>
            <a:ext cx="4174100" cy="296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75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4C31169-D839-E743-DB36-C32449B5E539}"/>
              </a:ext>
            </a:extLst>
          </p:cNvPr>
          <p:cNvSpPr txBox="1"/>
          <p:nvPr/>
        </p:nvSpPr>
        <p:spPr>
          <a:xfrm>
            <a:off x="838199" y="558655"/>
            <a:ext cx="90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rgbClr val="D97201"/>
                </a:solidFill>
              </a:rPr>
              <a:t>Tenslotte</a:t>
            </a:r>
            <a:endParaRPr lang="nl-NL" sz="4400" b="1" dirty="0">
              <a:solidFill>
                <a:srgbClr val="D9720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5752BDE-47AF-17A8-CF57-C47B3ED31E2E}"/>
              </a:ext>
            </a:extLst>
          </p:cNvPr>
          <p:cNvSpPr txBox="1"/>
          <p:nvPr/>
        </p:nvSpPr>
        <p:spPr>
          <a:xfrm>
            <a:off x="838198" y="1333038"/>
            <a:ext cx="1047050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600" b="1" dirty="0"/>
              <a:t>Veel informatie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600" b="1" dirty="0"/>
              <a:t>Misschien nog vragen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600" b="1" dirty="0"/>
              <a:t>Neem gerust contact 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600" b="1" dirty="0"/>
              <a:t>Mail: zie dia ‘Examencommissie’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600" b="1" dirty="0"/>
              <a:t>Telefonisch (via school).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600" b="1" dirty="0"/>
          </a:p>
          <a:p>
            <a:r>
              <a:rPr lang="nl-NL" sz="3600" b="1" dirty="0"/>
              <a:t>Bedankt voor uw aandacht,</a:t>
            </a:r>
          </a:p>
          <a:p>
            <a:r>
              <a:rPr lang="nl-NL" sz="3600" b="1" dirty="0"/>
              <a:t>Mevr. Bos, Mevr. Van Griensven en Dhr. Van de Weijer</a:t>
            </a:r>
          </a:p>
          <a:p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583113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4FFC7-4BF8-4B4A-A3C2-CF250E1CD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08663"/>
            <a:ext cx="12192000" cy="207412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l-NL" sz="7200" b="1"/>
              <a:t>Doorstromen:</a:t>
            </a:r>
            <a:br>
              <a:rPr lang="nl-NL" sz="7200" b="1"/>
            </a:br>
            <a:r>
              <a:rPr lang="nl-NL" sz="7200" b="1"/>
              <a:t> van vmbo naar mbo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BBC617A-E9E8-9609-9656-2B9DD2A84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1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76672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Onderwerpen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4800"/>
              <a:t>Vmbo-mbo</a:t>
            </a:r>
          </a:p>
          <a:p>
            <a:r>
              <a:rPr lang="nl-NL" sz="4800"/>
              <a:t>ROC / AOC</a:t>
            </a:r>
          </a:p>
          <a:p>
            <a:r>
              <a:rPr lang="nl-NL" sz="4800"/>
              <a:t>Niveaus</a:t>
            </a:r>
          </a:p>
          <a:p>
            <a:r>
              <a:rPr lang="nl-NL" sz="4800"/>
              <a:t>Aanmelden</a:t>
            </a:r>
          </a:p>
          <a:p>
            <a:r>
              <a:rPr lang="nl-NL" sz="4800" err="1"/>
              <a:t>Meeloopdag</a:t>
            </a:r>
            <a:endParaRPr lang="nl-NL" sz="4800"/>
          </a:p>
          <a:p>
            <a:pPr marL="0" indent="0">
              <a:buNone/>
            </a:pPr>
            <a:endParaRPr lang="nl-NL" sz="4800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6062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E180D4A7-C9FB-4DFB-919C-405C955672EB}">
      <p14:showEvtLst xmlns:p14="http://schemas.microsoft.com/office/powerpoint/2010/main">
        <p14:playEvt time="70" objId="5"/>
        <p14:stopEvt time="2928" objId="5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Autofit/>
          </a:bodyPr>
          <a:lstStyle/>
          <a:p>
            <a:r>
              <a:rPr lang="nl-NL" b="1"/>
              <a:t>Vmbo-mbo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02" y="1397285"/>
            <a:ext cx="11521280" cy="4551452"/>
          </a:xfrm>
        </p:spPr>
        <p:txBody>
          <a:bodyPr>
            <a:normAutofit fontScale="92500" lnSpcReduction="20000"/>
          </a:bodyPr>
          <a:lstStyle/>
          <a:p>
            <a:r>
              <a:rPr lang="nl-NL" sz="5800"/>
              <a:t>vmbo= </a:t>
            </a:r>
            <a:r>
              <a:rPr lang="nl-NL" sz="5800">
                <a:solidFill>
                  <a:schemeClr val="accent2"/>
                </a:solidFill>
              </a:rPr>
              <a:t>voorbereidend</a:t>
            </a:r>
            <a:r>
              <a:rPr lang="nl-NL" sz="5800"/>
              <a:t> middelbaar 					beroepsonderwijs</a:t>
            </a:r>
          </a:p>
          <a:p>
            <a:r>
              <a:rPr lang="nl-NL" sz="5800"/>
              <a:t>mbo= middelbaar beroepsonderwijs</a:t>
            </a:r>
          </a:p>
          <a:p>
            <a:endParaRPr lang="nl-NL" sz="300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nl-NL" sz="3500" b="1">
                <a:solidFill>
                  <a:schemeClr val="accent2"/>
                </a:solidFill>
              </a:rPr>
              <a:t>Vmbo kent 4 leerwegen:</a:t>
            </a:r>
          </a:p>
          <a:p>
            <a:r>
              <a:rPr lang="nl-NL" sz="3000"/>
              <a:t>Basisberoepsgerichte leerweg (HC)</a:t>
            </a:r>
          </a:p>
          <a:p>
            <a:r>
              <a:rPr lang="nl-NL" sz="3000"/>
              <a:t>Kaderberoepsgerichte leerweg (HC)</a:t>
            </a:r>
          </a:p>
          <a:p>
            <a:r>
              <a:rPr lang="nl-NL" sz="3000"/>
              <a:t>Gemengde leerweg (AC)</a:t>
            </a:r>
          </a:p>
          <a:p>
            <a:r>
              <a:rPr lang="nl-NL" sz="3000"/>
              <a:t>Theoretische leerweg (AC) 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9803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Mbo opleidingen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/>
              <a:t>ROC = Regionaal Opleidingscentrum</a:t>
            </a:r>
          </a:p>
          <a:p>
            <a:r>
              <a:rPr lang="nl-NL"/>
              <a:t>AOC = Agrarisch Opleidingscentrum</a:t>
            </a:r>
          </a:p>
          <a:p>
            <a:r>
              <a:rPr lang="nl-NL"/>
              <a:t>Vakopleidingen</a:t>
            </a:r>
          </a:p>
          <a:p>
            <a:pPr marL="0" indent="0">
              <a:buNone/>
            </a:pPr>
            <a:endParaRPr lang="nl-NL" i="1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83633" y="3356992"/>
          <a:ext cx="6624734" cy="2169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7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9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1" i="1">
                          <a:solidFill>
                            <a:srgbClr val="FF0000"/>
                          </a:solidFill>
                        </a:rPr>
                        <a:t>ROC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Ter AA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Summa College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Gilde Opleidingen</a:t>
                      </a:r>
                    </a:p>
                    <a:p>
                      <a:endParaRPr lang="nl-NL" sz="2000" i="1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rgbClr val="FF0000"/>
                          </a:solidFill>
                        </a:rPr>
                        <a:t>AOC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Yuverta</a:t>
                      </a:r>
                      <a:endParaRPr lang="nl-NL" sz="2000" i="1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Helmond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Eindhoven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i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Horst</a:t>
                      </a:r>
                    </a:p>
                    <a:p>
                      <a:endParaRPr lang="nl-NL" sz="2000" i="1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i="1" dirty="0">
                          <a:solidFill>
                            <a:srgbClr val="FF0000"/>
                          </a:solidFill>
                        </a:rPr>
                        <a:t>Vakopleiding</a:t>
                      </a:r>
                    </a:p>
                    <a:p>
                      <a:r>
                        <a:rPr lang="nl-NL" sz="2000" i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SintLucas</a:t>
                      </a:r>
                      <a:endParaRPr lang="nl-NL" sz="2000" i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nl-NL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De Rooi Pannen</a:t>
                      </a:r>
                      <a:br>
                        <a:rPr lang="nl-NL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lang="nl-NL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SVO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07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5" y="386108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Mbo opleidingen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52649" y="1407908"/>
          <a:ext cx="7886698" cy="4769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1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757">
                <a:tc>
                  <a:txBody>
                    <a:bodyPr/>
                    <a:lstStyle/>
                    <a:p>
                      <a:pPr algn="r"/>
                      <a:r>
                        <a:rPr lang="nl-NL" sz="2800">
                          <a:solidFill>
                            <a:srgbClr val="0070C0"/>
                          </a:solidFill>
                        </a:rPr>
                        <a:t>niveau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800">
                          <a:solidFill>
                            <a:srgbClr val="0070C0"/>
                          </a:solidFill>
                        </a:rPr>
                        <a:t>opleiding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280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685">
                <a:tc>
                  <a:txBody>
                    <a:bodyPr/>
                    <a:lstStyle/>
                    <a:p>
                      <a:pPr algn="r"/>
                      <a:r>
                        <a:rPr lang="nl-NL" sz="3600" b="1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>
                          <a:solidFill>
                            <a:srgbClr val="0070C0"/>
                          </a:solidFill>
                        </a:rPr>
                        <a:t>middenkader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 i="1">
                          <a:solidFill>
                            <a:schemeClr val="bg1"/>
                          </a:solidFill>
                        </a:rPr>
                        <a:t>specialisten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85">
                <a:tc>
                  <a:txBody>
                    <a:bodyPr/>
                    <a:lstStyle/>
                    <a:p>
                      <a:pPr algn="r"/>
                      <a:r>
                        <a:rPr lang="nl-NL" sz="3600" b="1">
                          <a:solidFill>
                            <a:srgbClr val="0070C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>
                          <a:solidFill>
                            <a:srgbClr val="0070C0"/>
                          </a:solidFill>
                        </a:rPr>
                        <a:t>vak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280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3685">
                <a:tc>
                  <a:txBody>
                    <a:bodyPr/>
                    <a:lstStyle/>
                    <a:p>
                      <a:pPr algn="r"/>
                      <a:r>
                        <a:rPr lang="nl-NL" sz="3600" b="1">
                          <a:solidFill>
                            <a:srgbClr val="0070C0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 err="1">
                          <a:solidFill>
                            <a:srgbClr val="0070C0"/>
                          </a:solidFill>
                        </a:rPr>
                        <a:t>basisberoeps</a:t>
                      </a:r>
                      <a:endParaRPr lang="nl-NL" sz="2800" b="1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280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245">
                <a:tc>
                  <a:txBody>
                    <a:bodyPr/>
                    <a:lstStyle/>
                    <a:p>
                      <a:pPr algn="r"/>
                      <a:r>
                        <a:rPr lang="nl-NL" sz="3600" b="1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>
                          <a:solidFill>
                            <a:srgbClr val="0070C0"/>
                          </a:solidFill>
                        </a:rPr>
                        <a:t>entree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280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410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Toelating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07568" y="2204864"/>
          <a:ext cx="7886700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l-NL" sz="2800" b="0">
                          <a:solidFill>
                            <a:schemeClr val="tx1"/>
                          </a:solidFill>
                        </a:rPr>
                        <a:t>ongediplomeerd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>
                          <a:solidFill>
                            <a:schemeClr val="tx1"/>
                          </a:solidFill>
                        </a:rPr>
                        <a:t>niveau 1 </a:t>
                      </a:r>
                      <a:r>
                        <a:rPr lang="nl-NL" sz="2800" b="0">
                          <a:solidFill>
                            <a:schemeClr val="tx1"/>
                          </a:solidFill>
                        </a:rPr>
                        <a:t>= entree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952">
                <a:tc>
                  <a:txBody>
                    <a:bodyPr/>
                    <a:lstStyle/>
                    <a:p>
                      <a:pPr algn="r"/>
                      <a:r>
                        <a:rPr lang="nl-NL" sz="2800" b="0">
                          <a:solidFill>
                            <a:schemeClr val="tx1"/>
                          </a:solidFill>
                        </a:rPr>
                        <a:t>basisberoepsgerichte leerweg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800" b="1">
                          <a:solidFill>
                            <a:schemeClr val="tx1"/>
                          </a:solidFill>
                        </a:rPr>
                        <a:t>niveau 2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l-NL" sz="2800" b="0">
                          <a:solidFill>
                            <a:schemeClr val="tx1"/>
                          </a:solidFill>
                        </a:rPr>
                        <a:t>kaderberoepsgerichte leerweg</a:t>
                      </a:r>
                    </a:p>
                    <a:p>
                      <a:pPr algn="r"/>
                      <a:r>
                        <a:rPr lang="nl-NL" sz="2800" b="0">
                          <a:solidFill>
                            <a:schemeClr val="tx1"/>
                          </a:solidFill>
                        </a:rPr>
                        <a:t>gemengde</a:t>
                      </a:r>
                      <a:r>
                        <a:rPr lang="nl-NL" sz="2800" b="0" baseline="0">
                          <a:solidFill>
                            <a:schemeClr val="tx1"/>
                          </a:solidFill>
                        </a:rPr>
                        <a:t> leerweg</a:t>
                      </a:r>
                    </a:p>
                    <a:p>
                      <a:pPr algn="r"/>
                      <a:r>
                        <a:rPr lang="nl-NL" sz="2800" b="0" baseline="0">
                          <a:solidFill>
                            <a:schemeClr val="tx1"/>
                          </a:solidFill>
                        </a:rPr>
                        <a:t>theoretische leerweg </a:t>
                      </a:r>
                      <a:endParaRPr lang="nl-NL" sz="28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2800" b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2800" b="1">
                          <a:solidFill>
                            <a:schemeClr val="tx1"/>
                          </a:solidFill>
                        </a:rPr>
                        <a:t>niveau 3 en 4 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825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237" y="376191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Doorstroom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60" y="1047696"/>
            <a:ext cx="6455236" cy="471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60296" y="1124744"/>
            <a:ext cx="172819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400" b="1"/>
              <a:t>Hbo = niveau 5 </a:t>
            </a:r>
            <a:endParaRPr lang="nl-NL" sz="2400" b="1">
              <a:cs typeface="Calibri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481417" y="3674531"/>
            <a:ext cx="2592288" cy="1872208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975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BOL en BBL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491575"/>
            <a:ext cx="9650288" cy="4685389"/>
          </a:xfrm>
        </p:spPr>
        <p:txBody>
          <a:bodyPr>
            <a:normAutofit/>
          </a:bodyPr>
          <a:lstStyle/>
          <a:p>
            <a:r>
              <a:rPr lang="nl-NL" sz="4400" dirty="0"/>
              <a:t>BOL (Beroeps </a:t>
            </a:r>
            <a:r>
              <a:rPr lang="nl-NL" sz="4400" b="1" dirty="0">
                <a:solidFill>
                  <a:schemeClr val="accent2"/>
                </a:solidFill>
              </a:rPr>
              <a:t>Opleidende</a:t>
            </a:r>
            <a:r>
              <a:rPr lang="nl-NL" sz="4400" dirty="0"/>
              <a:t> Leerweg)</a:t>
            </a:r>
          </a:p>
          <a:p>
            <a:pPr marL="630238" indent="-273050">
              <a:buFont typeface="Wingdings" panose="05000000000000000000" pitchFamily="2" charset="2"/>
              <a:buChar char="Ø"/>
            </a:pPr>
            <a:r>
              <a:rPr lang="nl-NL" dirty="0"/>
              <a:t>	5 dagen school, met stage </a:t>
            </a:r>
          </a:p>
          <a:p>
            <a:endParaRPr lang="nl-NL" sz="1400" dirty="0"/>
          </a:p>
          <a:p>
            <a:r>
              <a:rPr lang="nl-NL" sz="4400" dirty="0"/>
              <a:t>BBL (Beroeps </a:t>
            </a:r>
            <a:r>
              <a:rPr lang="nl-NL" sz="4400" b="1" dirty="0">
                <a:solidFill>
                  <a:schemeClr val="accent2"/>
                </a:solidFill>
              </a:rPr>
              <a:t>Begeleidende</a:t>
            </a:r>
            <a:r>
              <a:rPr lang="nl-NL" sz="4400" dirty="0"/>
              <a:t> Leerweg)</a:t>
            </a:r>
          </a:p>
          <a:p>
            <a:pPr marL="804863" indent="-447675">
              <a:buFont typeface="Wingdings" panose="05000000000000000000" pitchFamily="2" charset="2"/>
              <a:buChar char="Ø"/>
            </a:pPr>
            <a:r>
              <a:rPr lang="nl-NL" dirty="0"/>
              <a:t>	4 dagen werken, 1 dag school</a:t>
            </a:r>
          </a:p>
          <a:p>
            <a:pPr marL="804863" indent="-447675">
              <a:buFont typeface="Wingdings" panose="05000000000000000000" pitchFamily="2" charset="2"/>
              <a:buChar char="Ø"/>
            </a:pPr>
            <a:r>
              <a:rPr lang="nl-NL" dirty="0"/>
              <a:t>	Arbeidsovereenkomst verplicht</a:t>
            </a:r>
          </a:p>
          <a:p>
            <a:pPr marL="804863" indent="-447675">
              <a:buFont typeface="Wingdings" panose="05000000000000000000" pitchFamily="2" charset="2"/>
              <a:buChar char="Ø"/>
            </a:pPr>
            <a:r>
              <a:rPr lang="nl-NL" b="1" i="1" dirty="0"/>
              <a:t>	Geen werk = geen school</a:t>
            </a:r>
          </a:p>
        </p:txBody>
      </p:sp>
    </p:spTree>
    <p:extLst>
      <p:ext uri="{BB962C8B-B14F-4D97-AF65-F5344CB8AC3E}">
        <p14:creationId xmlns:p14="http://schemas.microsoft.com/office/powerpoint/2010/main" val="2260295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Aanmelden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575"/>
            <a:ext cx="10781872" cy="46853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Voor elke opleiding: start met aanmelden op de site.</a:t>
            </a:r>
          </a:p>
          <a:p>
            <a:r>
              <a:rPr lang="nl-NL" dirty="0">
                <a:cs typeface="Calibri"/>
              </a:rPr>
              <a:t>Aanmelden kan alleen met een DigiD.</a:t>
            </a:r>
          </a:p>
          <a:p>
            <a:pPr marL="0" indent="0">
              <a:buNone/>
            </a:pPr>
            <a:r>
              <a:rPr lang="nl-NL" sz="3600" b="1" dirty="0">
                <a:solidFill>
                  <a:schemeClr val="accent2"/>
                </a:solidFill>
                <a:cs typeface="Calibri"/>
              </a:rPr>
              <a:t>Nog geen DigiD? </a:t>
            </a:r>
            <a:r>
              <a:rPr lang="nl-NL" sz="3600" b="1" dirty="0">
                <a:solidFill>
                  <a:schemeClr val="accent2"/>
                </a:solidFill>
                <a:cs typeface="Calibri"/>
                <a:sym typeface="Wingdings" panose="05000000000000000000" pitchFamily="2" charset="2"/>
              </a:rPr>
              <a:t> vraag deze zo snel mogelijk aan!</a:t>
            </a:r>
            <a:endParaRPr lang="nl-NL" sz="3600" b="1" dirty="0">
              <a:solidFill>
                <a:schemeClr val="accent2"/>
              </a:solidFill>
              <a:cs typeface="Calibri"/>
            </a:endParaRPr>
          </a:p>
          <a:p>
            <a:r>
              <a:rPr lang="nl-NL" dirty="0"/>
              <a:t>Invullen van doorstroomdossier in </a:t>
            </a:r>
            <a:r>
              <a:rPr lang="nl-NL" dirty="0" err="1"/>
              <a:t>InterGRIP</a:t>
            </a:r>
            <a:r>
              <a:rPr lang="nl-NL" dirty="0"/>
              <a:t> om aanmelding compleet te maken.</a:t>
            </a:r>
            <a:endParaRPr lang="nl-NL" dirty="0">
              <a:cs typeface="Calibri"/>
            </a:endParaRP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0826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Digitaal aanmelden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 err="1"/>
              <a:t>InterGRIP</a:t>
            </a:r>
            <a:endParaRPr lang="nl-NL" dirty="0"/>
          </a:p>
          <a:p>
            <a:r>
              <a:rPr lang="nl-NL" dirty="0"/>
              <a:t>Inloggen: in een </a:t>
            </a:r>
            <a:r>
              <a:rPr lang="nl-NL" dirty="0" err="1"/>
              <a:t>mentorles</a:t>
            </a:r>
            <a:endParaRPr lang="nl-NL" dirty="0"/>
          </a:p>
          <a:p>
            <a:r>
              <a:rPr lang="nl-NL" dirty="0"/>
              <a:t>Dossier aanmaken: deel A invullen</a:t>
            </a:r>
          </a:p>
          <a:p>
            <a:r>
              <a:rPr lang="nl-NL" dirty="0"/>
              <a:t>Dossier gaat naar mentor: deel B invullen</a:t>
            </a:r>
          </a:p>
          <a:p>
            <a:r>
              <a:rPr lang="nl-NL" dirty="0"/>
              <a:t>Leerling en ouders tekenen voor akkoord (digitaal) 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9130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1078" y="681036"/>
            <a:ext cx="7089844" cy="724372"/>
          </a:xfrm>
        </p:spPr>
        <p:txBody>
          <a:bodyPr>
            <a:normAutofit/>
          </a:bodyPr>
          <a:lstStyle/>
          <a:p>
            <a:r>
              <a:rPr lang="nl-NL" b="1"/>
              <a:t>Op tijd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b="1" dirty="0"/>
              <a:t>Opleidingen met beperkt aantal plaatsen:</a:t>
            </a:r>
          </a:p>
          <a:p>
            <a:r>
              <a:rPr lang="nl-NL" dirty="0" err="1"/>
              <a:t>Yuverta</a:t>
            </a:r>
            <a:r>
              <a:rPr lang="nl-NL" dirty="0"/>
              <a:t>: vanaf maandag 2 november</a:t>
            </a:r>
          </a:p>
          <a:p>
            <a:r>
              <a:rPr lang="nl-NL" dirty="0"/>
              <a:t>Summa College: vanaf dinsdag 13 oktober</a:t>
            </a:r>
          </a:p>
          <a:p>
            <a:pPr marL="0" indent="0">
              <a:buNone/>
            </a:pPr>
            <a:br>
              <a:rPr lang="nl-NL" b="1" dirty="0"/>
            </a:br>
            <a:r>
              <a:rPr lang="nl-NL" b="1" dirty="0"/>
              <a:t>Voor de meeste andere opleidingen</a:t>
            </a:r>
          </a:p>
          <a:p>
            <a:r>
              <a:rPr lang="nl-NL" dirty="0"/>
              <a:t>Aanmelden vanaf 1 oktober tot uiterlijk 1 april 2027</a:t>
            </a:r>
          </a:p>
          <a:p>
            <a:r>
              <a:rPr lang="nl-NL" dirty="0"/>
              <a:t>Op tijd aangemeld = geplaatst</a:t>
            </a:r>
          </a:p>
          <a:p>
            <a:pPr marL="0" indent="0">
              <a:buNone/>
            </a:pPr>
            <a:endParaRPr lang="nl-NL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NL" b="1" i="1" dirty="0">
                <a:solidFill>
                  <a:srgbClr val="FF0000"/>
                </a:solidFill>
              </a:rPr>
              <a:t>Opleidingen met beperkt aantal plaatsen </a:t>
            </a:r>
            <a:br>
              <a:rPr lang="nl-NL" b="1" i="1" dirty="0">
                <a:solidFill>
                  <a:srgbClr val="FF0000"/>
                </a:solidFill>
              </a:rPr>
            </a:br>
            <a:r>
              <a:rPr lang="nl-NL" dirty="0"/>
              <a:t>Document verkrijgbaar in de </a:t>
            </a:r>
            <a:r>
              <a:rPr lang="nl-NL" dirty="0" err="1"/>
              <a:t>plaza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5599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 err="1"/>
              <a:t>Meeloopdag</a:t>
            </a:r>
            <a:endParaRPr lang="nl-NL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4400" b="1" spc="600">
                <a:solidFill>
                  <a:schemeClr val="accent6">
                    <a:lumMod val="75000"/>
                  </a:schemeClr>
                </a:solidFill>
              </a:rPr>
              <a:t>Aanmelden voor meeloopdagen: via de site van de opleiding</a:t>
            </a:r>
            <a:r>
              <a:rPr lang="nl-NL" sz="4400" b="1" i="1" spc="600">
                <a:solidFill>
                  <a:schemeClr val="accent6">
                    <a:lumMod val="75000"/>
                  </a:schemeClr>
                </a:solidFill>
              </a:rPr>
              <a:t> </a:t>
            </a:r>
            <a:endParaRPr lang="nl-NL" sz="4400" b="1" i="1">
              <a:solidFill>
                <a:schemeClr val="accent6">
                  <a:lumMod val="75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 sz="3600"/>
              <a:t>Verlof aanvragen op de normale manier, via de mentor. Verlof wordt altijd toegekend, </a:t>
            </a:r>
            <a:r>
              <a:rPr lang="nl-NL" sz="3600" b="1" u="sng">
                <a:solidFill>
                  <a:srgbClr val="FF0000"/>
                </a:solidFill>
              </a:rPr>
              <a:t>behalve</a:t>
            </a:r>
            <a:r>
              <a:rPr lang="nl-NL" sz="3600"/>
              <a:t> als er op die dag ook toetsen of examens e.d. gepland zijn!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4197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437" y="404664"/>
            <a:ext cx="9453125" cy="724372"/>
          </a:xfrm>
        </p:spPr>
        <p:txBody>
          <a:bodyPr>
            <a:normAutofit/>
          </a:bodyPr>
          <a:lstStyle/>
          <a:p>
            <a:r>
              <a:rPr lang="nl-NL" b="1"/>
              <a:t>Informatie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556794"/>
            <a:ext cx="7886700" cy="46058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3600" dirty="0"/>
              <a:t>Kiesmbo.nl</a:t>
            </a:r>
          </a:p>
          <a:p>
            <a:pPr marL="0" indent="0">
              <a:buNone/>
            </a:pPr>
            <a:r>
              <a:rPr lang="nl-NL" sz="3600" dirty="0"/>
              <a:t>Informatie via de mentor</a:t>
            </a:r>
            <a:endParaRPr lang="nl-NL" sz="3600" dirty="0">
              <a:cs typeface="Calibri"/>
            </a:endParaRPr>
          </a:p>
          <a:p>
            <a:pPr marL="0" indent="0">
              <a:buNone/>
            </a:pPr>
            <a:r>
              <a:rPr lang="nl-NL" sz="3600" dirty="0"/>
              <a:t>Bezoek open dagen</a:t>
            </a:r>
            <a:endParaRPr lang="nl-NL" sz="3600" dirty="0">
              <a:cs typeface="Calibri"/>
            </a:endParaRPr>
          </a:p>
          <a:p>
            <a:pPr marL="0" indent="0">
              <a:buNone/>
            </a:pPr>
            <a:r>
              <a:rPr lang="nl-NL" sz="3600" dirty="0"/>
              <a:t>Scholenmarkt</a:t>
            </a:r>
            <a:endParaRPr lang="nl-NL" sz="3600" dirty="0">
              <a:cs typeface="Calibri"/>
            </a:endParaRPr>
          </a:p>
          <a:p>
            <a:pPr marL="0" indent="0">
              <a:buNone/>
            </a:pPr>
            <a:r>
              <a:rPr lang="nl-NL" sz="3600" dirty="0"/>
              <a:t>Netwerken: ken je iemand die………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Meer informatie in de </a:t>
            </a:r>
            <a:r>
              <a:rPr lang="nl-NL" sz="3600" dirty="0" err="1"/>
              <a:t>plaza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424627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575"/>
            <a:ext cx="10370368" cy="4685389"/>
          </a:xfrm>
        </p:spPr>
        <p:txBody>
          <a:bodyPr/>
          <a:lstStyle/>
          <a:p>
            <a:r>
              <a:rPr lang="nl-NL" sz="4000" dirty="0"/>
              <a:t>Mentor is de spil</a:t>
            </a:r>
          </a:p>
          <a:p>
            <a:r>
              <a:rPr lang="nl-NL" sz="4000" dirty="0"/>
              <a:t>Doorverwijzing naar </a:t>
            </a:r>
          </a:p>
          <a:p>
            <a:pPr marL="804863">
              <a:buFont typeface="Wingdings" panose="05000000000000000000" pitchFamily="2" charset="2"/>
              <a:buChar char="Ø"/>
            </a:pPr>
            <a:r>
              <a:rPr lang="nl-NL" dirty="0"/>
              <a:t> </a:t>
            </a:r>
            <a:r>
              <a:rPr lang="nl-NL" sz="3200" dirty="0"/>
              <a:t>decaan</a:t>
            </a:r>
          </a:p>
          <a:p>
            <a:pPr marL="804863">
              <a:buFont typeface="Wingdings" panose="05000000000000000000" pitchFamily="2" charset="2"/>
              <a:buChar char="Ø"/>
            </a:pPr>
            <a:r>
              <a:rPr lang="nl-NL" sz="3200" dirty="0"/>
              <a:t> doorstroomcoach = begeleiding voor langere periode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Jolien Grondhuis – j.grondhuis@onderwijscampusdeurne.nl</a:t>
            </a:r>
          </a:p>
        </p:txBody>
      </p:sp>
    </p:spTree>
    <p:extLst>
      <p:ext uri="{BB962C8B-B14F-4D97-AF65-F5344CB8AC3E}">
        <p14:creationId xmlns:p14="http://schemas.microsoft.com/office/powerpoint/2010/main" val="326203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151" y="2035764"/>
            <a:ext cx="8669913" cy="46853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16600" b="1" dirty="0">
                <a:solidFill>
                  <a:srgbClr val="EF7F01"/>
                </a:solidFill>
              </a:rPr>
              <a:t>Vragen?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7113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151" y="2035764"/>
            <a:ext cx="8669913" cy="46853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nl-NL" sz="9800" b="1"/>
              <a:t>Dank voor uw aandacht.</a:t>
            </a:r>
          </a:p>
          <a:p>
            <a:pPr marL="0" indent="0">
              <a:buNone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8581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0441AFAB4D424E992EFFEA74BF12F7" ma:contentTypeVersion="15" ma:contentTypeDescription="Een nieuw document maken." ma:contentTypeScope="" ma:versionID="04f170bf85a038e916806b7c1a3874a1">
  <xsd:schema xmlns:xsd="http://www.w3.org/2001/XMLSchema" xmlns:xs="http://www.w3.org/2001/XMLSchema" xmlns:p="http://schemas.microsoft.com/office/2006/metadata/properties" xmlns:ns2="275ac0a7-8d48-4561-b912-d76ea8a0ab5d" targetNamespace="http://schemas.microsoft.com/office/2006/metadata/properties" ma:root="true" ma:fieldsID="4a3a51be21afcef46085943a1c0d6cce" ns2:_="">
    <xsd:import namespace="275ac0a7-8d48-4561-b912-d76ea8a0a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ac0a7-8d48-4561-b912-d76ea8a0ab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6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DateTaken" ma:index="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bjectDetectorVersions" ma:index="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Inhoudstype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41CFD2-BB7B-46A2-9FCE-BADC5CC0E7F5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275ac0a7-8d48-4561-b912-d76ea8a0ab5d"/>
    <ds:schemaRef ds:uri="http://schemas.microsoft.com/office/2006/metadata/properties"/>
    <ds:schemaRef ds:uri="628b4835-50ef-4adc-b1d5-39bd912685be"/>
    <ds:schemaRef ds:uri="83571103-e980-4ff6-9250-37c6258d7e01"/>
  </ds:schemaRefs>
</ds:datastoreItem>
</file>

<file path=customXml/itemProps2.xml><?xml version="1.0" encoding="utf-8"?>
<ds:datastoreItem xmlns:ds="http://schemas.openxmlformats.org/officeDocument/2006/customXml" ds:itemID="{0E418E8B-7FEB-4877-BF1D-4A9512E21F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5ac0a7-8d48-4561-b912-d76ea8a0ab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3BAAC7-4F1D-441C-8482-EE77F021E06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15030db-5b96-4a80-bef5-9bbf300e0d2e}" enabled="1" method="Standard" siteId="{9e9002aa-e50e-44b8-bb7a-021d2119802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1089</Words>
  <Application>Microsoft Office PowerPoint</Application>
  <PresentationFormat>Breedbeeld</PresentationFormat>
  <Paragraphs>208</Paragraphs>
  <Slides>31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6" baseType="lpstr">
      <vt:lpstr>Arial</vt:lpstr>
      <vt:lpstr>Calibri</vt:lpstr>
      <vt:lpstr>Tahoma</vt:lpstr>
      <vt:lpstr>Wingdings</vt:lpstr>
      <vt:lpstr>Kantoorthema</vt:lpstr>
      <vt:lpstr>Examenvoorlichting Hub van Doornecollege VMBO basis + kader</vt:lpstr>
      <vt:lpstr>PowerPoint-presentatie</vt:lpstr>
      <vt:lpstr>PowerPoint-presentatie</vt:lpstr>
      <vt:lpstr>PowerPoint-presentatie</vt:lpstr>
      <vt:lpstr>PowerPoint-presentatie</vt:lpstr>
      <vt:lpstr> PTA</vt:lpstr>
      <vt:lpstr>www.onderwijscampusdeurne.nl  Klik op                            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Doorstromen:  van vmbo naar mbo</vt:lpstr>
      <vt:lpstr>Onderwerpen</vt:lpstr>
      <vt:lpstr>Vmbo-mbo</vt:lpstr>
      <vt:lpstr>Mbo opleidingen</vt:lpstr>
      <vt:lpstr>Mbo opleidingen</vt:lpstr>
      <vt:lpstr>Toelating</vt:lpstr>
      <vt:lpstr>Doorstroom</vt:lpstr>
      <vt:lpstr>BOL en BBL</vt:lpstr>
      <vt:lpstr>Aanmelden</vt:lpstr>
      <vt:lpstr>Digitaal aanmelden</vt:lpstr>
      <vt:lpstr>Op tijd</vt:lpstr>
      <vt:lpstr>Meeloopdag</vt:lpstr>
      <vt:lpstr>Informatie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Jorgen Bijsterveld</dc:creator>
  <cp:lastModifiedBy>Miranda Bos</cp:lastModifiedBy>
  <cp:revision>4</cp:revision>
  <dcterms:created xsi:type="dcterms:W3CDTF">2019-05-07T10:08:48Z</dcterms:created>
  <dcterms:modified xsi:type="dcterms:W3CDTF">2026-10-01T10:10:44Z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0x010100770441AFAB4D424E992EFFEA74BF12F7</vt:lpwstr>
  </property>
  <property fmtid="{D5CDD505-2E9C-101B-9397-08002B2CF9AE}" pid="3" name="Order">
    <vt:r8>100</vt:r8>
  </property>
  <property fmtid="{D5CDD505-2E9C-101B-9397-08002B2CF9AE}" pid="4" name="MediaServiceImageTags">
    <vt:lpwstr/>
  </property>
  <property fmtid="{D5CDD505-2E9C-101B-9397-08002B2CF9AE}" pid="5" name="_ExtendedDescription">
    <vt:lpwstr/>
  </property>
  <property fmtid="{D5CDD505-2E9C-101B-9397-08002B2CF9AE}" pid="6" name="MSIP_Label_415030db-5b96-4a80-bef5-9bbf300e0d2e_Enabled">
    <vt:lpwstr>true</vt:lpwstr>
  </property>
  <property fmtid="{D5CDD505-2E9C-101B-9397-08002B2CF9AE}" pid="7" name="MSIP_Label_415030db-5b96-4a80-bef5-9bbf300e0d2e_SetDate">
    <vt:lpwstr>2025-09-15T07:45:19Z</vt:lpwstr>
  </property>
  <property fmtid="{D5CDD505-2E9C-101B-9397-08002B2CF9AE}" pid="8" name="MSIP_Label_415030db-5b96-4a80-bef5-9bbf300e0d2e_Method">
    <vt:lpwstr>Standard</vt:lpwstr>
  </property>
  <property fmtid="{D5CDD505-2E9C-101B-9397-08002B2CF9AE}" pid="9" name="MSIP_Label_415030db-5b96-4a80-bef5-9bbf300e0d2e_Name">
    <vt:lpwstr>General</vt:lpwstr>
  </property>
  <property fmtid="{D5CDD505-2E9C-101B-9397-08002B2CF9AE}" pid="10" name="MSIP_Label_415030db-5b96-4a80-bef5-9bbf300e0d2e_SiteId">
    <vt:lpwstr>9e9002aa-e50e-44b8-bb7a-021d21198024</vt:lpwstr>
  </property>
  <property fmtid="{D5CDD505-2E9C-101B-9397-08002B2CF9AE}" pid="11" name="MSIP_Label_415030db-5b96-4a80-bef5-9bbf300e0d2e_ActionId">
    <vt:lpwstr>2848a1ac-0806-4c7b-92ee-eaa02b0b175e</vt:lpwstr>
  </property>
  <property fmtid="{D5CDD505-2E9C-101B-9397-08002B2CF9AE}" pid="12" name="MSIP_Label_415030db-5b96-4a80-bef5-9bbf300e0d2e_ContentBits">
    <vt:lpwstr>0</vt:lpwstr>
  </property>
  <property fmtid="{D5CDD505-2E9C-101B-9397-08002B2CF9AE}" pid="13" name="MSIP_Label_415030db-5b96-4a80-bef5-9bbf300e0d2e_Tag">
    <vt:lpwstr>10, 3, 0, 1</vt:lpwstr>
  </property>
</Properties>
</file>